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3"/>
  </p:notesMasterIdLst>
  <p:handoutMasterIdLst>
    <p:handoutMasterId r:id="rId34"/>
  </p:handoutMasterIdLst>
  <p:sldIdLst>
    <p:sldId id="259" r:id="rId5"/>
    <p:sldId id="257" r:id="rId6"/>
    <p:sldId id="269" r:id="rId7"/>
    <p:sldId id="270" r:id="rId8"/>
    <p:sldId id="260" r:id="rId9"/>
    <p:sldId id="271" r:id="rId10"/>
    <p:sldId id="273" r:id="rId11"/>
    <p:sldId id="274" r:id="rId12"/>
    <p:sldId id="258" r:id="rId13"/>
    <p:sldId id="276" r:id="rId14"/>
    <p:sldId id="277" r:id="rId15"/>
    <p:sldId id="286" r:id="rId16"/>
    <p:sldId id="285" r:id="rId17"/>
    <p:sldId id="278" r:id="rId18"/>
    <p:sldId id="280" r:id="rId19"/>
    <p:sldId id="272" r:id="rId20"/>
    <p:sldId id="264" r:id="rId21"/>
    <p:sldId id="263" r:id="rId22"/>
    <p:sldId id="282" r:id="rId23"/>
    <p:sldId id="287" r:id="rId24"/>
    <p:sldId id="283" r:id="rId25"/>
    <p:sldId id="284" r:id="rId26"/>
    <p:sldId id="288" r:id="rId27"/>
    <p:sldId id="275" r:id="rId28"/>
    <p:sldId id="265" r:id="rId29"/>
    <p:sldId id="289" r:id="rId30"/>
    <p:sldId id="267" r:id="rId31"/>
    <p:sldId id="262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E13434C-3E25-FEFD-B612-E921E75D2CCA}" v="660" dt="2024-01-31T09:31:42.266"/>
    <p1510:client id="{5F7D1A87-27DA-00D9-E0FB-1F0BB5B1ED45}" v="4351" dt="2024-02-01T22:29:55.117"/>
    <p1510:client id="{6C31D007-2084-336E-A62F-0E7AE27B7381}" v="3493" dt="2024-01-31T07:53:39.478"/>
    <p1510:client id="{BACCBE46-7498-F069-38F7-0C757E6DBA50}" v="1" dt="2024-01-31T04:59:52.457"/>
    <p1510:client id="{E9D91C9A-B777-4AEC-A171-D17706D6C1FE}" v="65" dt="2024-01-31T09:03:34.50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microsoft.com/office/2015/10/relationships/revisionInfo" Target="revisionInfo.xml"/><Relationship Id="rId21" Type="http://schemas.openxmlformats.org/officeDocument/2006/relationships/slide" Target="slides/slide17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5EAC724-B034-4F10-A9E8-56851A79B80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20872BB-3892-4F66-9266-36ADB83FAD5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B45424-6BAC-416C-8F6C-5F9DE854A36B}" type="datetimeFigureOut">
              <a:rPr lang="en-US" smtClean="0"/>
              <a:t>2/1/2024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CA138F-B9BA-4997-B3C2-DA8B17B6D5B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E86FBF-0AC4-4904-8ED7-0BD6E9AC71D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34D737-83BD-4FDE-8CF3-8BC01E7FC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07374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733702-C25A-40B9-9167-54BAA79B29B0}" type="datetimeFigureOut">
              <a:rPr lang="en-US" smtClean="0"/>
              <a:t>2/1/2024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2FC7A4-3D1B-482D-8C9D-7642A2CE30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92653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26152509-8D0C-4712-AA81-AF54972C78D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58E92B09-5AF4-4E86-A8BE-E866F0E2C017}" type="datetime1">
              <a:rPr lang="en-US" smtClean="0"/>
              <a:t>2/1/2024</a:t>
            </a:fld>
            <a:endParaRPr lang="en-US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A9A90DE7-FAAB-4B91-AC83-B18850F1EC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0FD5971E-BD21-416C-BC2E-97EE0E09A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5750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84B5929F-A28F-4256-A6B2-5D095331D0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B3ACFEBC-8634-4116-B617-2BE5C2034C2C}" type="datetime1">
              <a:rPr lang="en-US" smtClean="0"/>
              <a:pPr/>
              <a:t>2/1/2024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7C2F339A-915E-4496-B889-28FBBAAD3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28A2E5F-7F4D-4F39-A494-67088E804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8">
            <a:extLst>
              <a:ext uri="{FF2B5EF4-FFF2-40B4-BE49-F238E27FC236}">
                <a16:creationId xmlns:a16="http://schemas.microsoft.com/office/drawing/2014/main" id="{FC0C4515-8106-49DA-9C06-E98AF81524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Title 9:……………………………………..</a:t>
            </a:r>
          </a:p>
        </p:txBody>
      </p:sp>
      <p:sp>
        <p:nvSpPr>
          <p:cNvPr id="12" name="Chart Placeholder 9">
            <a:extLst>
              <a:ext uri="{FF2B5EF4-FFF2-40B4-BE49-F238E27FC236}">
                <a16:creationId xmlns:a16="http://schemas.microsoft.com/office/drawing/2014/main" id="{F49327FB-190B-40C4-9FC9-66F9F7D12317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30201" y="1406769"/>
            <a:ext cx="5765800" cy="465589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Chart</a:t>
            </a:r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733EBCBB-E1FE-415C-8ED9-6D1F3674847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38875" y="1414463"/>
            <a:ext cx="5445125" cy="4656137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12262005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A21A061D-9F38-49ED-BAF8-8055D9FB97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92875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82F65D4C-DEE4-4C7B-91C4-D6D57A523E98}" type="datetime1">
              <a:rPr lang="en-US" smtClean="0"/>
              <a:pPr/>
              <a:t>2/1/2024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490FAA6E-46AD-4366-8E80-2F5BEB7D5B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9A5604C7-0828-446E-97CC-8D6162E69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8816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560333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4">
            <a:extLst>
              <a:ext uri="{FF2B5EF4-FFF2-40B4-BE49-F238E27FC236}">
                <a16:creationId xmlns:a16="http://schemas.microsoft.com/office/drawing/2014/main" id="{4C167836-5AFF-4757-AB55-39FD3BBF9D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88898" y="2461846"/>
            <a:ext cx="4614203" cy="1934307"/>
          </a:xfrm>
          <a:prstGeom prst="rect">
            <a:avLst/>
          </a:prstGeom>
        </p:spPr>
        <p:txBody>
          <a:bodyPr/>
          <a:lstStyle>
            <a:lvl1pPr algn="ctr">
              <a:defRPr sz="4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815202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30FC03-A82E-4B34-AE4B-8AC40A0CD5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2/1/2024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49FB7E-C73B-452D-861A-6C73FF59EC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5733BD-32DD-483E-A597-B70529CBD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8">
            <a:extLst>
              <a:ext uri="{FF2B5EF4-FFF2-40B4-BE49-F238E27FC236}">
                <a16:creationId xmlns:a16="http://schemas.microsoft.com/office/drawing/2014/main" id="{DEAFB3E9-4F5E-435C-B51A-CC5766A852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Title 1:……………………………………..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9C57778-6639-411E-9B4C-12D035AECE2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38736" y="1058844"/>
            <a:ext cx="11514528" cy="490912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613295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84B5929F-A28F-4256-A6B2-5D095331D0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B3ACFEBC-8634-4116-B617-2BE5C2034C2C}" type="datetime1">
              <a:rPr lang="en-US" smtClean="0"/>
              <a:pPr/>
              <a:t>2/1/2024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7C2F339A-915E-4496-B889-28FBBAAD3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28A2E5F-7F4D-4F39-A494-67088E804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8">
            <a:extLst>
              <a:ext uri="{FF2B5EF4-FFF2-40B4-BE49-F238E27FC236}">
                <a16:creationId xmlns:a16="http://schemas.microsoft.com/office/drawing/2014/main" id="{FC0C4515-8106-49DA-9C06-E98AF81524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Title 2:……………………………………..</a:t>
            </a:r>
          </a:p>
        </p:txBody>
      </p:sp>
      <p:sp>
        <p:nvSpPr>
          <p:cNvPr id="12" name="Chart Placeholder 9">
            <a:extLst>
              <a:ext uri="{FF2B5EF4-FFF2-40B4-BE49-F238E27FC236}">
                <a16:creationId xmlns:a16="http://schemas.microsoft.com/office/drawing/2014/main" id="{F49327FB-190B-40C4-9FC9-66F9F7D12317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30201" y="1406769"/>
            <a:ext cx="5765800" cy="465589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Chart</a:t>
            </a:r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733EBCBB-E1FE-415C-8ED9-6D1F3674847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38875" y="1414463"/>
            <a:ext cx="5445125" cy="4656137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8876699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8">
            <a:extLst>
              <a:ext uri="{FF2B5EF4-FFF2-40B4-BE49-F238E27FC236}">
                <a16:creationId xmlns:a16="http://schemas.microsoft.com/office/drawing/2014/main" id="{3E6AE9CF-41FF-46D0-BF7A-815E477789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Title 3:……………………………………..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85E41C6-3987-4F5C-A750-35F5C730A5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7539" y="1032510"/>
            <a:ext cx="11515725" cy="4938713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C99BA7CA-DC84-4A35-BD8A-C14D582181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8CDB0C24-DFE0-41C5-B02D-FC32F5C22F7C}" type="datetime1">
              <a:rPr lang="en-US" smtClean="0"/>
              <a:t>2/1/2024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E1DCC345-F4E6-42D6-9173-88011D0E2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BD82AFB1-CD7C-4710-A82A-F9FEE6DA5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1265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98A78F82-82C6-4F07-B7D8-4A1219A1BB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19A9EFEF-A194-4819-82D7-1112425D0E86}" type="datetime1">
              <a:rPr lang="en-US" smtClean="0"/>
              <a:pPr/>
              <a:t>2/1/2024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12041C72-5CA2-4523-9F1E-50662A3276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3AD6B24F-6759-4931-A1C4-77BA8AF7E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8">
            <a:extLst>
              <a:ext uri="{FF2B5EF4-FFF2-40B4-BE49-F238E27FC236}">
                <a16:creationId xmlns:a16="http://schemas.microsoft.com/office/drawing/2014/main" id="{1CD850F7-B0EC-49AD-960D-051EAF5F36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Title 4:……………………………………..</a:t>
            </a:r>
          </a:p>
        </p:txBody>
      </p:sp>
      <p:sp>
        <p:nvSpPr>
          <p:cNvPr id="11" name="Chart Placeholder 14">
            <a:extLst>
              <a:ext uri="{FF2B5EF4-FFF2-40B4-BE49-F238E27FC236}">
                <a16:creationId xmlns:a16="http://schemas.microsoft.com/office/drawing/2014/main" id="{4A80550F-98CB-400B-9D36-210A7AED20E8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38736" y="1406525"/>
            <a:ext cx="5757264" cy="4670425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Chart</a:t>
            </a:r>
          </a:p>
        </p:txBody>
      </p:sp>
      <p:sp>
        <p:nvSpPr>
          <p:cNvPr id="12" name="Table Placeholder 16">
            <a:extLst>
              <a:ext uri="{FF2B5EF4-FFF2-40B4-BE49-F238E27FC236}">
                <a16:creationId xmlns:a16="http://schemas.microsoft.com/office/drawing/2014/main" id="{15345DA2-1E92-473D-9483-A24F87614F3D}"/>
              </a:ext>
            </a:extLst>
          </p:cNvPr>
          <p:cNvSpPr>
            <a:spLocks noGrp="1"/>
          </p:cNvSpPr>
          <p:nvPr>
            <p:ph type="tbl" sz="quarter" idx="14" hasCustomPrompt="1"/>
          </p:nvPr>
        </p:nvSpPr>
        <p:spPr>
          <a:xfrm>
            <a:off x="6210300" y="1392239"/>
            <a:ext cx="5592763" cy="4684712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Table</a:t>
            </a:r>
          </a:p>
        </p:txBody>
      </p:sp>
    </p:spTree>
    <p:extLst>
      <p:ext uri="{BB962C8B-B14F-4D97-AF65-F5344CB8AC3E}">
        <p14:creationId xmlns:p14="http://schemas.microsoft.com/office/powerpoint/2010/main" val="324268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4F1F29B1-F2F8-4527-A0B9-5A566F0DB5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EEBFCEF3-2DDE-476B-8A96-303EC557333C}" type="datetime1">
              <a:rPr lang="en-US" smtClean="0"/>
              <a:pPr/>
              <a:t>2/1/2024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1F89192-9608-4DA0-9D58-CE5D74F016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41300396-45C9-472A-AA37-70408F1C2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45B855E6-8413-49D5-929E-33A3B362751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58372" y="1248325"/>
            <a:ext cx="7391400" cy="5205412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itle 8">
            <a:extLst>
              <a:ext uri="{FF2B5EF4-FFF2-40B4-BE49-F238E27FC236}">
                <a16:creationId xmlns:a16="http://schemas.microsoft.com/office/drawing/2014/main" id="{AB6BBE52-BFE6-4B4F-95C1-25C2EB84A6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58372" y="404265"/>
            <a:ext cx="7391400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Title 5:……………………………………..</a:t>
            </a:r>
          </a:p>
        </p:txBody>
      </p:sp>
    </p:spTree>
    <p:extLst>
      <p:ext uri="{BB962C8B-B14F-4D97-AF65-F5344CB8AC3E}">
        <p14:creationId xmlns:p14="http://schemas.microsoft.com/office/powerpoint/2010/main" val="41134391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8">
            <a:extLst>
              <a:ext uri="{FF2B5EF4-FFF2-40B4-BE49-F238E27FC236}">
                <a16:creationId xmlns:a16="http://schemas.microsoft.com/office/drawing/2014/main" id="{3E6AE9CF-41FF-46D0-BF7A-815E477789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Title 6:……………………………………..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85E41C6-3987-4F5C-A750-35F5C730A5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7539" y="1032510"/>
            <a:ext cx="11515725" cy="4938713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C99BA7CA-DC84-4A35-BD8A-C14D582181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8CDB0C24-DFE0-41C5-B02D-FC32F5C22F7C}" type="datetime1">
              <a:rPr lang="en-US" smtClean="0"/>
              <a:t>2/1/2024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E1DCC345-F4E6-42D6-9173-88011D0E2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BD82AFB1-CD7C-4710-A82A-F9FEE6DA5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3358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84B5929F-A28F-4256-A6B2-5D095331D0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B3ACFEBC-8634-4116-B617-2BE5C2034C2C}" type="datetime1">
              <a:rPr lang="en-US" smtClean="0"/>
              <a:pPr/>
              <a:t>2/1/2024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7C2F339A-915E-4496-B889-28FBBAAD3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28A2E5F-7F4D-4F39-A494-67088E804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8">
            <a:extLst>
              <a:ext uri="{FF2B5EF4-FFF2-40B4-BE49-F238E27FC236}">
                <a16:creationId xmlns:a16="http://schemas.microsoft.com/office/drawing/2014/main" id="{FC0C4515-8106-49DA-9C06-E98AF81524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Title 7:……………………………………..</a:t>
            </a:r>
          </a:p>
        </p:txBody>
      </p:sp>
      <p:sp>
        <p:nvSpPr>
          <p:cNvPr id="12" name="Chart Placeholder 9">
            <a:extLst>
              <a:ext uri="{FF2B5EF4-FFF2-40B4-BE49-F238E27FC236}">
                <a16:creationId xmlns:a16="http://schemas.microsoft.com/office/drawing/2014/main" id="{F49327FB-190B-40C4-9FC9-66F9F7D12317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30201" y="1406769"/>
            <a:ext cx="5765800" cy="465589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Chart</a:t>
            </a:r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733EBCBB-E1FE-415C-8ED9-6D1F3674847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38875" y="1414463"/>
            <a:ext cx="5445125" cy="4656137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9605850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8">
            <a:extLst>
              <a:ext uri="{FF2B5EF4-FFF2-40B4-BE49-F238E27FC236}">
                <a16:creationId xmlns:a16="http://schemas.microsoft.com/office/drawing/2014/main" id="{3E6AE9CF-41FF-46D0-BF7A-815E477789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Title 8:……………………………………..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85E41C6-3987-4F5C-A750-35F5C730A5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7539" y="1032510"/>
            <a:ext cx="11515725" cy="4938713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C99BA7CA-DC84-4A35-BD8A-C14D582181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8CDB0C24-DFE0-41C5-B02D-FC32F5C22F7C}" type="datetime1">
              <a:rPr lang="en-US" smtClean="0"/>
              <a:t>2/1/2024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E1DCC345-F4E6-42D6-9173-88011D0E2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BD82AFB1-CD7C-4710-A82A-F9FEE6DA5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0320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95433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5" r:id="rId5"/>
    <p:sldLayoutId id="2147483654" r:id="rId6"/>
    <p:sldLayoutId id="2147483660" r:id="rId7"/>
    <p:sldLayoutId id="2147483659" r:id="rId8"/>
    <p:sldLayoutId id="2147483658" r:id="rId9"/>
    <p:sldLayoutId id="2147483661" r:id="rId10"/>
    <p:sldLayoutId id="2147483656" r:id="rId11"/>
    <p:sldLayoutId id="2147483657" r:id="rId12"/>
    <p:sldLayoutId id="2147483649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6.jpe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ivt.corn207.top/swagger/index.html" TargetMode="External"/><Relationship Id="rId2" Type="http://schemas.openxmlformats.org/officeDocument/2006/relationships/hyperlink" Target="https://ivt.corn207.top/api/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ithub.com/Corn207/Inventoice/releases/tag/release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663553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3F15D4-9E28-74DF-4703-F220063BB5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4B970-A239-DC02-31F9-504BA72339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 dirty="0">
                <a:latin typeface="Lato"/>
                <a:ea typeface="Lato"/>
                <a:cs typeface="Lato"/>
              </a:rPr>
              <a:t>2. </a:t>
            </a:r>
            <a:r>
              <a:rPr lang="en-US" dirty="0" err="1">
                <a:latin typeface="Lato"/>
                <a:ea typeface="Lato"/>
                <a:cs typeface="Lato"/>
              </a:rPr>
              <a:t>Phân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dirty="0" err="1">
                <a:latin typeface="Lato"/>
                <a:ea typeface="Lato"/>
                <a:cs typeface="Lato"/>
              </a:rPr>
              <a:t>tích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dirty="0" err="1">
                <a:latin typeface="Lato"/>
                <a:ea typeface="Lato"/>
                <a:cs typeface="Lato"/>
              </a:rPr>
              <a:t>thiết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dirty="0" err="1">
                <a:latin typeface="Lato"/>
                <a:ea typeface="Lato"/>
                <a:cs typeface="Lato"/>
              </a:rPr>
              <a:t>kế</a:t>
            </a:r>
            <a:r>
              <a:rPr lang="en-US" dirty="0">
                <a:latin typeface="Lato"/>
                <a:ea typeface="Lato"/>
                <a:cs typeface="Lato"/>
              </a:rPr>
              <a:t> - </a:t>
            </a:r>
            <a:r>
              <a:rPr lang="en-US" dirty="0" err="1">
                <a:latin typeface="Lato"/>
                <a:ea typeface="Lato"/>
                <a:cs typeface="Lato"/>
              </a:rPr>
              <a:t>Usecase</a:t>
            </a:r>
            <a:r>
              <a:rPr lang="en-US" dirty="0">
                <a:latin typeface="Lato"/>
                <a:ea typeface="Lato"/>
                <a:cs typeface="Lato"/>
              </a:rPr>
              <a:t> </a:t>
            </a:r>
            <a:r>
              <a:rPr lang="en-US" dirty="0" err="1">
                <a:latin typeface="Lato"/>
                <a:ea typeface="Lato"/>
                <a:cs typeface="Lato"/>
              </a:rPr>
              <a:t>phân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dirty="0" err="1">
                <a:latin typeface="Lato"/>
                <a:ea typeface="Lato"/>
                <a:cs typeface="Lato"/>
              </a:rPr>
              <a:t>rã</a:t>
            </a:r>
            <a:endParaRPr lang="en-US" dirty="0" err="1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8DC293-C77D-0467-8A2C-FE66B59D3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DE1152E-61A7-C4BF-1F34-2F97B8F019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7539" y="1032510"/>
            <a:ext cx="5557309" cy="4938713"/>
          </a:xfrm>
        </p:spPr>
        <p:txBody>
          <a:bodyPr lIns="91440" tIns="45720" rIns="91440" bIns="45720" anchor="t"/>
          <a:lstStyle/>
          <a:p>
            <a:pPr marL="0" indent="0">
              <a:lnSpc>
                <a:spcPct val="100000"/>
              </a:lnSpc>
              <a:spcAft>
                <a:spcPts val="1000"/>
              </a:spcAft>
              <a:buNone/>
            </a:pPr>
            <a:r>
              <a:rPr lang="en-US" sz="2400" b="1" err="1">
                <a:latin typeface="Lato"/>
                <a:ea typeface="Lato"/>
                <a:cs typeface="Lato"/>
              </a:rPr>
              <a:t>Biểu</a:t>
            </a:r>
            <a:r>
              <a:rPr lang="en-US" sz="2400" b="1" dirty="0">
                <a:latin typeface="Lato"/>
                <a:ea typeface="Lato"/>
                <a:cs typeface="Lato"/>
              </a:rPr>
              <a:t> </a:t>
            </a:r>
            <a:r>
              <a:rPr lang="en-US" sz="2400" b="1" err="1">
                <a:latin typeface="Lato"/>
                <a:ea typeface="Lato"/>
                <a:cs typeface="Lato"/>
              </a:rPr>
              <a:t>đồ</a:t>
            </a:r>
            <a:r>
              <a:rPr lang="en-US" sz="2400" b="1" dirty="0">
                <a:latin typeface="Lato"/>
                <a:ea typeface="Lato"/>
                <a:cs typeface="Lato"/>
              </a:rPr>
              <a:t> </a:t>
            </a:r>
            <a:r>
              <a:rPr lang="en-US" sz="2400" b="1" err="1">
                <a:latin typeface="Lato"/>
                <a:ea typeface="Lato"/>
                <a:cs typeface="Lato"/>
              </a:rPr>
              <a:t>usecase</a:t>
            </a:r>
            <a:r>
              <a:rPr lang="en-US" sz="2400" b="1" dirty="0">
                <a:latin typeface="Lato"/>
                <a:ea typeface="Lato"/>
                <a:cs typeface="Lato"/>
              </a:rPr>
              <a:t> </a:t>
            </a:r>
            <a:r>
              <a:rPr lang="en-US" sz="2400" b="1" err="1">
                <a:latin typeface="Lato"/>
                <a:ea typeface="Lato"/>
                <a:cs typeface="Lato"/>
              </a:rPr>
              <a:t>quản</a:t>
            </a:r>
            <a:r>
              <a:rPr lang="en-US" sz="2400" b="1" dirty="0">
                <a:latin typeface="Lato"/>
                <a:ea typeface="Lato"/>
                <a:cs typeface="Lato"/>
              </a:rPr>
              <a:t> </a:t>
            </a:r>
            <a:r>
              <a:rPr lang="en-US" sz="2400" b="1" err="1">
                <a:latin typeface="Lato"/>
                <a:ea typeface="Lato"/>
                <a:cs typeface="Lato"/>
              </a:rPr>
              <a:t>lý</a:t>
            </a:r>
            <a:r>
              <a:rPr lang="en-US" sz="2400" b="1" dirty="0">
                <a:latin typeface="Lato"/>
                <a:ea typeface="Lato"/>
                <a:cs typeface="Lato"/>
              </a:rPr>
              <a:t> </a:t>
            </a:r>
            <a:r>
              <a:rPr lang="en-US" sz="2400" b="1" err="1">
                <a:latin typeface="Lato"/>
                <a:ea typeface="Lato"/>
                <a:cs typeface="Lato"/>
              </a:rPr>
              <a:t>hóa</a:t>
            </a:r>
            <a:r>
              <a:rPr lang="en-US" sz="2400" b="1" dirty="0">
                <a:latin typeface="Lato"/>
                <a:ea typeface="Lato"/>
                <a:cs typeface="Lato"/>
              </a:rPr>
              <a:t> </a:t>
            </a:r>
            <a:r>
              <a:rPr lang="en-US" sz="2400" b="1" err="1">
                <a:latin typeface="Lato"/>
                <a:ea typeface="Lato"/>
                <a:cs typeface="Lato"/>
              </a:rPr>
              <a:t>đơn</a:t>
            </a:r>
            <a:endParaRPr lang="en-US" err="1"/>
          </a:p>
          <a:p>
            <a:pPr marL="0" indent="0">
              <a:buNone/>
            </a:pPr>
            <a:r>
              <a:rPr lang="en-US" sz="2400" dirty="0" err="1">
                <a:latin typeface="Lato"/>
                <a:ea typeface="Lato"/>
                <a:cs typeface="Lato"/>
              </a:rPr>
              <a:t>Người</a:t>
            </a:r>
            <a:r>
              <a:rPr lang="en-US" sz="2400" dirty="0">
                <a:latin typeface="Lato"/>
                <a:ea typeface="Lato"/>
                <a:cs typeface="Lato"/>
              </a:rPr>
              <a:t> </a:t>
            </a:r>
            <a:r>
              <a:rPr lang="en-US" sz="2400" dirty="0" err="1">
                <a:latin typeface="Lato"/>
                <a:ea typeface="Lato"/>
                <a:cs typeface="Lato"/>
              </a:rPr>
              <a:t>dùng</a:t>
            </a:r>
            <a:r>
              <a:rPr lang="en-US" sz="2400" dirty="0">
                <a:latin typeface="Lato"/>
                <a:ea typeface="Lato"/>
                <a:cs typeface="Lato"/>
              </a:rPr>
              <a:t> </a:t>
            </a:r>
            <a:r>
              <a:rPr lang="en-US" sz="2400" dirty="0" err="1">
                <a:latin typeface="Lato"/>
                <a:ea typeface="Lato"/>
                <a:cs typeface="Lato"/>
              </a:rPr>
              <a:t>thực</a:t>
            </a:r>
            <a:r>
              <a:rPr lang="en-US" sz="2400" dirty="0">
                <a:latin typeface="Lato"/>
                <a:ea typeface="Lato"/>
                <a:cs typeface="Lato"/>
              </a:rPr>
              <a:t> </a:t>
            </a:r>
            <a:r>
              <a:rPr lang="en-US" sz="2400" dirty="0" err="1">
                <a:latin typeface="Lato"/>
                <a:ea typeface="Lato"/>
                <a:cs typeface="Lato"/>
              </a:rPr>
              <a:t>hiện</a:t>
            </a:r>
            <a:r>
              <a:rPr lang="en-US" sz="2400" dirty="0">
                <a:latin typeface="Lato"/>
                <a:ea typeface="Lato"/>
                <a:cs typeface="Lato"/>
              </a:rPr>
              <a:t>:</a:t>
            </a:r>
          </a:p>
          <a:p>
            <a:pPr marL="342900" indent="-342900"/>
            <a:r>
              <a:rPr lang="en-US" sz="2400" dirty="0" err="1">
                <a:latin typeface="Lato"/>
                <a:ea typeface="Lato"/>
                <a:cs typeface="Lato"/>
              </a:rPr>
              <a:t>Tìm</a:t>
            </a:r>
            <a:r>
              <a:rPr lang="en-US" sz="2400" dirty="0">
                <a:latin typeface="Lato"/>
                <a:ea typeface="Lato"/>
                <a:cs typeface="Lato"/>
              </a:rPr>
              <a:t> </a:t>
            </a:r>
            <a:r>
              <a:rPr lang="en-US" sz="2400" dirty="0" err="1">
                <a:latin typeface="Lato"/>
                <a:ea typeface="Lato"/>
                <a:cs typeface="Lato"/>
              </a:rPr>
              <a:t>kiếm</a:t>
            </a:r>
            <a:r>
              <a:rPr lang="en-US" sz="2400" dirty="0">
                <a:latin typeface="Lato"/>
                <a:ea typeface="Lato"/>
                <a:cs typeface="Lato"/>
              </a:rPr>
              <a:t>, </a:t>
            </a:r>
            <a:r>
              <a:rPr lang="en-US" sz="2400" dirty="0" err="1">
                <a:latin typeface="Lato"/>
                <a:ea typeface="Lato"/>
                <a:cs typeface="Lato"/>
              </a:rPr>
              <a:t>xem</a:t>
            </a:r>
            <a:r>
              <a:rPr lang="en-US" sz="2400" dirty="0">
                <a:latin typeface="Lato"/>
                <a:ea typeface="Lato"/>
                <a:cs typeface="Lato"/>
              </a:rPr>
              <a:t> chi </a:t>
            </a:r>
            <a:r>
              <a:rPr lang="en-US" sz="2400" dirty="0" err="1">
                <a:latin typeface="Lato"/>
                <a:ea typeface="Lato"/>
                <a:cs typeface="Lato"/>
              </a:rPr>
              <a:t>tiết</a:t>
            </a:r>
            <a:endParaRPr lang="en-US" sz="2400">
              <a:latin typeface="Lato"/>
              <a:ea typeface="Lato"/>
              <a:cs typeface="Lato"/>
            </a:endParaRPr>
          </a:p>
          <a:p>
            <a:pPr marL="342900" indent="-342900"/>
            <a:r>
              <a:rPr lang="en-US" sz="2400" dirty="0" err="1">
                <a:latin typeface="Lato"/>
                <a:ea typeface="Lato"/>
                <a:cs typeface="Lato"/>
              </a:rPr>
              <a:t>Thêm</a:t>
            </a:r>
            <a:r>
              <a:rPr lang="en-US" sz="2400" dirty="0">
                <a:latin typeface="Lato"/>
                <a:ea typeface="Lato"/>
                <a:cs typeface="Lato"/>
              </a:rPr>
              <a:t> </a:t>
            </a:r>
            <a:r>
              <a:rPr lang="en-US" sz="2400" dirty="0" err="1">
                <a:latin typeface="Lato"/>
                <a:ea typeface="Lato"/>
                <a:cs typeface="Lato"/>
              </a:rPr>
              <a:t>hóa</a:t>
            </a:r>
            <a:r>
              <a:rPr lang="en-US" sz="2400" dirty="0">
                <a:latin typeface="Lato"/>
                <a:ea typeface="Lato"/>
                <a:cs typeface="Lato"/>
              </a:rPr>
              <a:t> </a:t>
            </a:r>
            <a:r>
              <a:rPr lang="en-US" sz="2400" dirty="0" err="1">
                <a:latin typeface="Lato"/>
                <a:ea typeface="Lato"/>
                <a:cs typeface="Lato"/>
              </a:rPr>
              <a:t>đơn</a:t>
            </a:r>
            <a:endParaRPr lang="en-US" sz="2400">
              <a:latin typeface="Lato"/>
              <a:ea typeface="Lato"/>
              <a:cs typeface="Lato"/>
            </a:endParaRPr>
          </a:p>
          <a:p>
            <a:pPr marL="342900" indent="-342900"/>
            <a:r>
              <a:rPr lang="en-US" sz="2400" dirty="0" err="1">
                <a:latin typeface="Lato"/>
                <a:ea typeface="Lato"/>
                <a:cs typeface="Lato"/>
              </a:rPr>
              <a:t>Xóa</a:t>
            </a:r>
            <a:r>
              <a:rPr lang="en-US" sz="2400" dirty="0">
                <a:latin typeface="Lato"/>
                <a:ea typeface="Lato"/>
                <a:cs typeface="Lato"/>
              </a:rPr>
              <a:t> </a:t>
            </a:r>
            <a:r>
              <a:rPr lang="en-US" sz="2400" dirty="0" err="1">
                <a:latin typeface="Lato"/>
                <a:ea typeface="Lato"/>
                <a:cs typeface="Lato"/>
              </a:rPr>
              <a:t>hóa</a:t>
            </a:r>
            <a:r>
              <a:rPr lang="en-US" sz="2400" dirty="0">
                <a:latin typeface="Lato"/>
                <a:ea typeface="Lato"/>
                <a:cs typeface="Lato"/>
              </a:rPr>
              <a:t> </a:t>
            </a:r>
            <a:r>
              <a:rPr lang="en-US" sz="2400" dirty="0" err="1">
                <a:latin typeface="Lato"/>
                <a:ea typeface="Lato"/>
                <a:cs typeface="Lato"/>
              </a:rPr>
              <a:t>đơn</a:t>
            </a:r>
            <a:endParaRPr lang="en-US" sz="2400">
              <a:latin typeface="Lato"/>
              <a:ea typeface="Lato"/>
              <a:cs typeface="Lato"/>
            </a:endParaRPr>
          </a:p>
          <a:p>
            <a:pPr marL="342900" indent="-342900"/>
            <a:r>
              <a:rPr lang="en-US" sz="2400" dirty="0" err="1">
                <a:latin typeface="Lato"/>
                <a:ea typeface="Lato"/>
                <a:cs typeface="Lato"/>
              </a:rPr>
              <a:t>Hủy</a:t>
            </a:r>
            <a:r>
              <a:rPr lang="en-US" sz="2400" dirty="0">
                <a:latin typeface="Lato"/>
                <a:ea typeface="Lato"/>
                <a:cs typeface="Lato"/>
              </a:rPr>
              <a:t> </a:t>
            </a:r>
            <a:r>
              <a:rPr lang="en-US" sz="2400" dirty="0" err="1">
                <a:latin typeface="Lato"/>
                <a:ea typeface="Lato"/>
                <a:cs typeface="Lato"/>
              </a:rPr>
              <a:t>hóa</a:t>
            </a:r>
            <a:r>
              <a:rPr lang="en-US" sz="2400" dirty="0">
                <a:latin typeface="Lato"/>
                <a:ea typeface="Lato"/>
                <a:cs typeface="Lato"/>
              </a:rPr>
              <a:t> </a:t>
            </a:r>
            <a:r>
              <a:rPr lang="en-US" sz="2400" dirty="0" err="1">
                <a:latin typeface="Lato"/>
                <a:ea typeface="Lato"/>
                <a:cs typeface="Lato"/>
              </a:rPr>
              <a:t>đơn</a:t>
            </a:r>
            <a:r>
              <a:rPr lang="en-US" sz="2400" dirty="0">
                <a:latin typeface="Lato"/>
                <a:ea typeface="Lato"/>
                <a:cs typeface="Lato"/>
              </a:rPr>
              <a:t> (</a:t>
            </a:r>
            <a:r>
              <a:rPr lang="en-US" sz="2400" dirty="0" err="1">
                <a:latin typeface="Lato"/>
                <a:ea typeface="Lato"/>
                <a:cs typeface="Lato"/>
              </a:rPr>
              <a:t>trả</a:t>
            </a:r>
            <a:r>
              <a:rPr lang="en-US" sz="2400" dirty="0">
                <a:latin typeface="Lato"/>
                <a:ea typeface="Lato"/>
                <a:cs typeface="Lato"/>
              </a:rPr>
              <a:t> </a:t>
            </a:r>
            <a:r>
              <a:rPr lang="en-US" sz="2400" dirty="0" err="1">
                <a:latin typeface="Lato"/>
                <a:ea typeface="Lato"/>
                <a:cs typeface="Lato"/>
              </a:rPr>
              <a:t>hàng</a:t>
            </a:r>
            <a:r>
              <a:rPr lang="en-US" sz="2400" dirty="0">
                <a:latin typeface="Lato"/>
                <a:ea typeface="Lato"/>
                <a:cs typeface="Lato"/>
              </a:rPr>
              <a:t>)</a:t>
            </a:r>
          </a:p>
          <a:p>
            <a:pPr marL="342900" indent="-342900"/>
            <a:r>
              <a:rPr lang="en-US" sz="2400" dirty="0" err="1">
                <a:latin typeface="Lato"/>
                <a:ea typeface="Lato"/>
                <a:cs typeface="Lato"/>
              </a:rPr>
              <a:t>Đánh</a:t>
            </a:r>
            <a:r>
              <a:rPr lang="en-US" sz="2400" dirty="0">
                <a:latin typeface="Lato"/>
                <a:ea typeface="Lato"/>
                <a:cs typeface="Lato"/>
              </a:rPr>
              <a:t> </a:t>
            </a:r>
            <a:r>
              <a:rPr lang="en-US" sz="2400" dirty="0" err="1">
                <a:latin typeface="Lato"/>
                <a:ea typeface="Lato"/>
                <a:cs typeface="Lato"/>
              </a:rPr>
              <a:t>dấu</a:t>
            </a:r>
            <a:r>
              <a:rPr lang="en-US" sz="2400" dirty="0">
                <a:latin typeface="Lato"/>
                <a:ea typeface="Lato"/>
                <a:cs typeface="Lato"/>
              </a:rPr>
              <a:t> </a:t>
            </a:r>
            <a:r>
              <a:rPr lang="en-US" sz="2400" dirty="0" err="1">
                <a:latin typeface="Lato"/>
                <a:ea typeface="Lato"/>
                <a:cs typeface="Lato"/>
              </a:rPr>
              <a:t>đã</a:t>
            </a:r>
            <a:r>
              <a:rPr lang="en-US" sz="2400" dirty="0">
                <a:latin typeface="Lato"/>
                <a:ea typeface="Lato"/>
                <a:cs typeface="Lato"/>
              </a:rPr>
              <a:t> </a:t>
            </a:r>
            <a:r>
              <a:rPr lang="en-US" sz="2400" dirty="0" err="1">
                <a:latin typeface="Lato"/>
                <a:ea typeface="Lato"/>
                <a:cs typeface="Lato"/>
              </a:rPr>
              <a:t>thanh</a:t>
            </a:r>
            <a:r>
              <a:rPr lang="en-US" sz="2400" dirty="0">
                <a:latin typeface="Lato"/>
                <a:ea typeface="Lato"/>
                <a:cs typeface="Lato"/>
              </a:rPr>
              <a:t> </a:t>
            </a:r>
            <a:r>
              <a:rPr lang="en-US" sz="2400" dirty="0" err="1">
                <a:latin typeface="Lato"/>
                <a:ea typeface="Lato"/>
                <a:cs typeface="Lato"/>
              </a:rPr>
              <a:t>toán</a:t>
            </a:r>
            <a:endParaRPr lang="en-US" sz="2400" dirty="0" err="1"/>
          </a:p>
        </p:txBody>
      </p:sp>
      <p:pic>
        <p:nvPicPr>
          <p:cNvPr id="8" name="Picture 7" descr="A diagram of a diagram&#10;&#10;Description automatically generated">
            <a:extLst>
              <a:ext uri="{FF2B5EF4-FFF2-40B4-BE49-F238E27FC236}">
                <a16:creationId xmlns:a16="http://schemas.microsoft.com/office/drawing/2014/main" id="{FDD90730-CA80-4E56-59A5-52D488702C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1154" y="927100"/>
            <a:ext cx="5548108" cy="528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4503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FA1214-2886-D0E8-FEC9-8BAD1FA3EA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62732-6954-9BBE-A054-E234EE903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 dirty="0">
                <a:latin typeface="Lato"/>
                <a:ea typeface="Lato"/>
                <a:cs typeface="Lato"/>
              </a:rPr>
              <a:t>2. </a:t>
            </a:r>
            <a:r>
              <a:rPr lang="en-US" dirty="0" err="1">
                <a:latin typeface="Lato"/>
                <a:ea typeface="Lato"/>
                <a:cs typeface="Lato"/>
              </a:rPr>
              <a:t>Phân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dirty="0" err="1">
                <a:latin typeface="Lato"/>
                <a:ea typeface="Lato"/>
                <a:cs typeface="Lato"/>
              </a:rPr>
              <a:t>tích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dirty="0" err="1">
                <a:latin typeface="Lato"/>
                <a:ea typeface="Lato"/>
                <a:cs typeface="Lato"/>
              </a:rPr>
              <a:t>thiết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dirty="0" err="1">
                <a:latin typeface="Lato"/>
                <a:ea typeface="Lato"/>
                <a:cs typeface="Lato"/>
              </a:rPr>
              <a:t>kế</a:t>
            </a:r>
            <a:r>
              <a:rPr lang="en-US" dirty="0">
                <a:latin typeface="Lato"/>
                <a:ea typeface="Lato"/>
                <a:cs typeface="Lato"/>
              </a:rPr>
              <a:t> - </a:t>
            </a:r>
            <a:r>
              <a:rPr lang="en-US" dirty="0" err="1">
                <a:latin typeface="Lato"/>
                <a:ea typeface="Lato"/>
                <a:cs typeface="Lato"/>
              </a:rPr>
              <a:t>Usecase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dirty="0" err="1">
                <a:latin typeface="Lato"/>
                <a:ea typeface="Lato"/>
                <a:cs typeface="Lato"/>
              </a:rPr>
              <a:t>phân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dirty="0" err="1">
                <a:latin typeface="Lato"/>
                <a:ea typeface="Lato"/>
                <a:cs typeface="Lato"/>
              </a:rPr>
              <a:t>rã</a:t>
            </a:r>
            <a:endParaRPr lang="en-US" dirty="0" err="1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D1969D-5E17-F30A-96A9-C915AE9378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0BEFF36-D60A-1B36-767C-628CE805F9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8269" y="1367263"/>
            <a:ext cx="6688667" cy="4337050"/>
          </a:xfrm>
          <a:prstGeom prst="rect">
            <a:avLst/>
          </a:prstGeom>
        </p:spPr>
      </p:pic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3407ACD7-CB7D-D5DC-93DF-D7CAF55BF2E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7539" y="1032510"/>
            <a:ext cx="5557309" cy="4938713"/>
          </a:xfrm>
        </p:spPr>
        <p:txBody>
          <a:bodyPr lIns="91440" tIns="45720" rIns="91440" bIns="45720" anchor="t"/>
          <a:lstStyle/>
          <a:p>
            <a:pPr marL="0" indent="0">
              <a:lnSpc>
                <a:spcPct val="100000"/>
              </a:lnSpc>
              <a:buNone/>
            </a:pPr>
            <a:r>
              <a:rPr lang="en-US" sz="2400" b="1" err="1">
                <a:latin typeface="Lato"/>
                <a:ea typeface="Lato"/>
                <a:cs typeface="Lato"/>
              </a:rPr>
              <a:t>Biểu</a:t>
            </a:r>
            <a:r>
              <a:rPr lang="en-US" sz="2400" b="1" dirty="0">
                <a:latin typeface="Lato"/>
                <a:ea typeface="Lato"/>
                <a:cs typeface="Lato"/>
              </a:rPr>
              <a:t> </a:t>
            </a:r>
            <a:r>
              <a:rPr lang="en-US" sz="2400" b="1" err="1">
                <a:latin typeface="Lato"/>
                <a:ea typeface="Lato"/>
                <a:cs typeface="Lato"/>
              </a:rPr>
              <a:t>đồ</a:t>
            </a:r>
            <a:r>
              <a:rPr lang="en-US" sz="2400" b="1" dirty="0">
                <a:latin typeface="Lato"/>
                <a:ea typeface="Lato"/>
                <a:cs typeface="Lato"/>
              </a:rPr>
              <a:t> </a:t>
            </a:r>
            <a:r>
              <a:rPr lang="en-US" sz="2400" b="1" err="1">
                <a:latin typeface="Lato"/>
                <a:ea typeface="Lato"/>
                <a:cs typeface="Lato"/>
              </a:rPr>
              <a:t>usecase</a:t>
            </a:r>
            <a:r>
              <a:rPr lang="en-US" sz="2400" b="1" dirty="0">
                <a:latin typeface="Lato"/>
                <a:ea typeface="Lato"/>
                <a:cs typeface="Lato"/>
              </a:rPr>
              <a:t> </a:t>
            </a:r>
            <a:r>
              <a:rPr lang="en-US" sz="2400" b="1" err="1">
                <a:latin typeface="Lato"/>
                <a:ea typeface="Lato"/>
                <a:cs typeface="Lato"/>
              </a:rPr>
              <a:t>quản</a:t>
            </a:r>
            <a:r>
              <a:rPr lang="en-US" sz="2400" b="1" dirty="0">
                <a:latin typeface="Lato"/>
                <a:ea typeface="Lato"/>
                <a:cs typeface="Lato"/>
              </a:rPr>
              <a:t> </a:t>
            </a:r>
            <a:r>
              <a:rPr lang="en-US" sz="2400" b="1" err="1">
                <a:latin typeface="Lato"/>
                <a:ea typeface="Lato"/>
                <a:cs typeface="Lato"/>
              </a:rPr>
              <a:t>lý</a:t>
            </a:r>
            <a:r>
              <a:rPr lang="en-US" sz="2400" b="1" dirty="0">
                <a:latin typeface="Lato"/>
                <a:ea typeface="Lato"/>
                <a:cs typeface="Lato"/>
              </a:rPr>
              <a:t> </a:t>
            </a:r>
            <a:r>
              <a:rPr lang="en-US" sz="2400" b="1" err="1">
                <a:latin typeface="Lato"/>
                <a:ea typeface="Lato"/>
                <a:cs typeface="Lato"/>
              </a:rPr>
              <a:t>sản</a:t>
            </a:r>
            <a:r>
              <a:rPr lang="en-US" sz="2400" b="1" dirty="0">
                <a:latin typeface="Lato"/>
                <a:ea typeface="Lato"/>
                <a:cs typeface="Lato"/>
              </a:rPr>
              <a:t> </a:t>
            </a:r>
            <a:r>
              <a:rPr lang="en-US" sz="2400" b="1" err="1">
                <a:latin typeface="Lato"/>
                <a:ea typeface="Lato"/>
                <a:cs typeface="Lato"/>
              </a:rPr>
              <a:t>phẩm</a:t>
            </a:r>
            <a:endParaRPr lang="en-US" err="1"/>
          </a:p>
          <a:p>
            <a:pPr marL="0" indent="0">
              <a:spcBef>
                <a:spcPts val="2000"/>
              </a:spcBef>
              <a:buNone/>
            </a:pPr>
            <a:r>
              <a:rPr lang="en-US" sz="2400" err="1">
                <a:latin typeface="Lato"/>
                <a:ea typeface="Lato"/>
                <a:cs typeface="Lato"/>
              </a:rPr>
              <a:t>Người</a:t>
            </a:r>
            <a:r>
              <a:rPr lang="en-US" sz="2400" dirty="0">
                <a:latin typeface="Lato"/>
                <a:ea typeface="Lato"/>
                <a:cs typeface="Lato"/>
              </a:rPr>
              <a:t> </a:t>
            </a:r>
            <a:r>
              <a:rPr lang="en-US" sz="2400" err="1">
                <a:latin typeface="Lato"/>
                <a:ea typeface="Lato"/>
                <a:cs typeface="Lato"/>
              </a:rPr>
              <a:t>dùng</a:t>
            </a:r>
            <a:r>
              <a:rPr lang="en-US" sz="2400" dirty="0">
                <a:latin typeface="Lato"/>
                <a:ea typeface="Lato"/>
                <a:cs typeface="Lato"/>
              </a:rPr>
              <a:t> </a:t>
            </a:r>
            <a:r>
              <a:rPr lang="en-US" sz="2400" err="1">
                <a:latin typeface="Lato"/>
                <a:ea typeface="Lato"/>
                <a:cs typeface="Lato"/>
              </a:rPr>
              <a:t>thực</a:t>
            </a:r>
            <a:r>
              <a:rPr lang="en-US" sz="2400" dirty="0">
                <a:latin typeface="Lato"/>
                <a:ea typeface="Lato"/>
                <a:cs typeface="Lato"/>
              </a:rPr>
              <a:t> </a:t>
            </a:r>
            <a:r>
              <a:rPr lang="en-US" sz="2400" err="1">
                <a:latin typeface="Lato"/>
                <a:ea typeface="Lato"/>
                <a:cs typeface="Lato"/>
              </a:rPr>
              <a:t>hiện</a:t>
            </a:r>
            <a:r>
              <a:rPr lang="en-US" sz="2400" dirty="0">
                <a:latin typeface="Lato"/>
                <a:ea typeface="Lato"/>
                <a:cs typeface="Lato"/>
              </a:rPr>
              <a:t>:</a:t>
            </a:r>
          </a:p>
          <a:p>
            <a:pPr marL="342900" indent="-342900"/>
            <a:r>
              <a:rPr lang="en-US" sz="2400" dirty="0" err="1">
                <a:latin typeface="Lato"/>
                <a:ea typeface="Lato"/>
                <a:cs typeface="Lato"/>
              </a:rPr>
              <a:t>Tìm</a:t>
            </a:r>
            <a:r>
              <a:rPr lang="en-US" sz="2400" dirty="0">
                <a:latin typeface="Lato"/>
                <a:ea typeface="Lato"/>
                <a:cs typeface="Lato"/>
              </a:rPr>
              <a:t> </a:t>
            </a:r>
            <a:r>
              <a:rPr lang="en-US" sz="2400" dirty="0" err="1">
                <a:latin typeface="Lato"/>
                <a:ea typeface="Lato"/>
                <a:cs typeface="Lato"/>
              </a:rPr>
              <a:t>kiếm</a:t>
            </a:r>
            <a:r>
              <a:rPr lang="en-US" sz="2400" dirty="0">
                <a:latin typeface="Lato"/>
                <a:ea typeface="Lato"/>
                <a:cs typeface="Lato"/>
              </a:rPr>
              <a:t> qua </a:t>
            </a:r>
            <a:r>
              <a:rPr lang="en-US" sz="2400" dirty="0" err="1">
                <a:latin typeface="Lato"/>
                <a:ea typeface="Lato"/>
                <a:cs typeface="Lato"/>
              </a:rPr>
              <a:t>tên</a:t>
            </a:r>
            <a:r>
              <a:rPr lang="en-US" sz="2400" dirty="0">
                <a:latin typeface="Lato"/>
                <a:ea typeface="Lato"/>
                <a:cs typeface="Lato"/>
              </a:rPr>
              <a:t>, </a:t>
            </a:r>
            <a:r>
              <a:rPr lang="en-US" sz="2400" dirty="0" err="1">
                <a:latin typeface="Lato"/>
                <a:ea typeface="Lato"/>
                <a:cs typeface="Lato"/>
              </a:rPr>
              <a:t>mã</a:t>
            </a:r>
            <a:r>
              <a:rPr lang="en-US" sz="2400" dirty="0">
                <a:latin typeface="Lato"/>
                <a:ea typeface="Lato"/>
                <a:cs typeface="Lato"/>
              </a:rPr>
              <a:t> </a:t>
            </a:r>
            <a:r>
              <a:rPr lang="en-US" sz="2400" dirty="0" err="1">
                <a:latin typeface="Lato"/>
                <a:ea typeface="Lato"/>
                <a:cs typeface="Lato"/>
              </a:rPr>
              <a:t>vạch</a:t>
            </a:r>
            <a:endParaRPr lang="en-US" sz="2400">
              <a:latin typeface="Lato"/>
              <a:ea typeface="Lato"/>
              <a:cs typeface="Lato"/>
            </a:endParaRPr>
          </a:p>
          <a:p>
            <a:pPr marL="342900" indent="-342900">
              <a:spcAft>
                <a:spcPts val="1000"/>
              </a:spcAft>
            </a:pPr>
            <a:r>
              <a:rPr lang="en-US" sz="2400" dirty="0">
                <a:latin typeface="Lato"/>
                <a:ea typeface="Lato"/>
                <a:cs typeface="Lato"/>
              </a:rPr>
              <a:t>Xem chi </a:t>
            </a:r>
            <a:r>
              <a:rPr lang="en-US" sz="2400" dirty="0" err="1">
                <a:latin typeface="Lato"/>
                <a:ea typeface="Lato"/>
                <a:cs typeface="Lato"/>
              </a:rPr>
              <a:t>tiết</a:t>
            </a:r>
            <a:endParaRPr lang="en-US" sz="2400">
              <a:latin typeface="Lato"/>
              <a:ea typeface="Lato"/>
              <a:cs typeface="Lato"/>
            </a:endParaRPr>
          </a:p>
          <a:p>
            <a:pPr marL="0" indent="0">
              <a:spcBef>
                <a:spcPts val="2000"/>
              </a:spcBef>
              <a:buNone/>
            </a:pPr>
            <a:r>
              <a:rPr lang="en-US" sz="2400" dirty="0">
                <a:latin typeface="Lato"/>
                <a:ea typeface="Lato"/>
                <a:cs typeface="Lato"/>
              </a:rPr>
              <a:t>Quản </a:t>
            </a:r>
            <a:r>
              <a:rPr lang="en-US" sz="2400" dirty="0" err="1">
                <a:latin typeface="Lato"/>
                <a:ea typeface="Lato"/>
                <a:cs typeface="Lato"/>
              </a:rPr>
              <a:t>lý</a:t>
            </a:r>
            <a:r>
              <a:rPr lang="en-US" sz="2400" dirty="0">
                <a:latin typeface="Lato"/>
                <a:ea typeface="Lato"/>
                <a:cs typeface="Lato"/>
              </a:rPr>
              <a:t> </a:t>
            </a:r>
            <a:r>
              <a:rPr lang="en-US" sz="2400" dirty="0" err="1">
                <a:latin typeface="Lato"/>
                <a:ea typeface="Lato"/>
                <a:cs typeface="Lato"/>
              </a:rPr>
              <a:t>thực</a:t>
            </a:r>
            <a:r>
              <a:rPr lang="en-US" sz="2400" dirty="0">
                <a:latin typeface="Lato"/>
                <a:ea typeface="Lato"/>
                <a:cs typeface="Lato"/>
              </a:rPr>
              <a:t> </a:t>
            </a:r>
            <a:r>
              <a:rPr lang="en-US" sz="2400" dirty="0" err="1">
                <a:latin typeface="Lato"/>
                <a:ea typeface="Lato"/>
                <a:cs typeface="Lato"/>
              </a:rPr>
              <a:t>hiện</a:t>
            </a:r>
            <a:r>
              <a:rPr lang="en-US" sz="2400" dirty="0">
                <a:latin typeface="Lato"/>
                <a:ea typeface="Lato"/>
                <a:cs typeface="Lato"/>
              </a:rPr>
              <a:t> </a:t>
            </a:r>
            <a:r>
              <a:rPr lang="en-US" sz="2400" dirty="0" err="1">
                <a:latin typeface="Lato"/>
                <a:ea typeface="Lato"/>
                <a:cs typeface="Lato"/>
              </a:rPr>
              <a:t>thêm</a:t>
            </a:r>
            <a:r>
              <a:rPr lang="en-US" sz="2400" dirty="0">
                <a:latin typeface="Lato"/>
                <a:ea typeface="Lato"/>
                <a:cs typeface="Lato"/>
              </a:rPr>
              <a:t>:</a:t>
            </a:r>
          </a:p>
          <a:p>
            <a:pPr marL="342900" indent="-342900"/>
            <a:r>
              <a:rPr lang="en-US" sz="2400" dirty="0" err="1">
                <a:latin typeface="Lato"/>
                <a:ea typeface="Lato"/>
                <a:cs typeface="Lato"/>
              </a:rPr>
              <a:t>Thêm</a:t>
            </a:r>
            <a:r>
              <a:rPr lang="en-US" sz="2400" dirty="0">
                <a:latin typeface="Lato"/>
                <a:ea typeface="Lato"/>
                <a:cs typeface="Lato"/>
              </a:rPr>
              <a:t> </a:t>
            </a:r>
            <a:r>
              <a:rPr lang="en-US" sz="2400" dirty="0" err="1">
                <a:latin typeface="Lato"/>
                <a:ea typeface="Lato"/>
                <a:cs typeface="Lato"/>
              </a:rPr>
              <a:t>sản</a:t>
            </a:r>
            <a:r>
              <a:rPr lang="en-US" sz="2400" dirty="0">
                <a:latin typeface="Lato"/>
                <a:ea typeface="Lato"/>
                <a:cs typeface="Lato"/>
              </a:rPr>
              <a:t> </a:t>
            </a:r>
            <a:r>
              <a:rPr lang="en-US" sz="2400" dirty="0" err="1">
                <a:latin typeface="Lato"/>
                <a:ea typeface="Lato"/>
                <a:cs typeface="Lato"/>
              </a:rPr>
              <a:t>phẩm</a:t>
            </a:r>
          </a:p>
          <a:p>
            <a:pPr marL="342900" indent="-342900"/>
            <a:r>
              <a:rPr lang="en-US" sz="2400" dirty="0" err="1">
                <a:latin typeface="Lato"/>
                <a:ea typeface="Lato"/>
                <a:cs typeface="Lato"/>
              </a:rPr>
              <a:t>Sửa</a:t>
            </a:r>
            <a:r>
              <a:rPr lang="en-US" sz="2400" dirty="0">
                <a:latin typeface="Lato"/>
                <a:ea typeface="Lato"/>
                <a:cs typeface="Lato"/>
              </a:rPr>
              <a:t> </a:t>
            </a:r>
            <a:r>
              <a:rPr lang="en-US" sz="2400" dirty="0" err="1">
                <a:latin typeface="Lato"/>
                <a:ea typeface="Lato"/>
                <a:cs typeface="Lato"/>
              </a:rPr>
              <a:t>thông</a:t>
            </a:r>
            <a:r>
              <a:rPr lang="en-US" sz="2400" dirty="0">
                <a:latin typeface="Lato"/>
                <a:ea typeface="Lato"/>
                <a:cs typeface="Lato"/>
              </a:rPr>
              <a:t> tin</a:t>
            </a:r>
          </a:p>
          <a:p>
            <a:pPr marL="342900" indent="-342900"/>
            <a:r>
              <a:rPr lang="en-US" sz="2400" dirty="0" err="1">
                <a:latin typeface="Lato"/>
                <a:ea typeface="Lato"/>
                <a:cs typeface="Lato"/>
              </a:rPr>
              <a:t>Xóa</a:t>
            </a:r>
            <a:r>
              <a:rPr lang="en-US" sz="2400" dirty="0">
                <a:latin typeface="Lato"/>
                <a:ea typeface="Lato"/>
                <a:cs typeface="Lato"/>
              </a:rPr>
              <a:t> </a:t>
            </a:r>
            <a:r>
              <a:rPr lang="en-US" sz="2400" dirty="0" err="1">
                <a:latin typeface="Lato"/>
                <a:ea typeface="Lato"/>
                <a:cs typeface="Lato"/>
              </a:rPr>
              <a:t>sản</a:t>
            </a:r>
            <a:r>
              <a:rPr lang="en-US" sz="2400" dirty="0">
                <a:latin typeface="Lato"/>
                <a:ea typeface="Lato"/>
                <a:cs typeface="Lato"/>
              </a:rPr>
              <a:t> </a:t>
            </a:r>
            <a:r>
              <a:rPr lang="en-US" sz="2400" dirty="0" err="1">
                <a:latin typeface="Lato"/>
                <a:ea typeface="Lato"/>
                <a:cs typeface="Lato"/>
              </a:rPr>
              <a:t>phẩm</a:t>
            </a:r>
            <a:endParaRPr lang="en-US" sz="2400" dirty="0" err="1"/>
          </a:p>
        </p:txBody>
      </p:sp>
    </p:spTree>
    <p:extLst>
      <p:ext uri="{BB962C8B-B14F-4D97-AF65-F5344CB8AC3E}">
        <p14:creationId xmlns:p14="http://schemas.microsoft.com/office/powerpoint/2010/main" val="3361438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13A56F-2B87-11D1-880C-C34354550E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diagram&#10;&#10;Description automatically generated">
            <a:extLst>
              <a:ext uri="{FF2B5EF4-FFF2-40B4-BE49-F238E27FC236}">
                <a16:creationId xmlns:a16="http://schemas.microsoft.com/office/drawing/2014/main" id="{DA20F991-3656-038B-68FD-CC780C7A58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4275" y="1518179"/>
            <a:ext cx="8172450" cy="41814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862C3D4-698E-77DA-BE9D-9E7CC646E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 dirty="0">
                <a:latin typeface="Lato"/>
                <a:ea typeface="Lato"/>
                <a:cs typeface="Lato"/>
              </a:rPr>
              <a:t>2. </a:t>
            </a:r>
            <a:r>
              <a:rPr lang="en-US" dirty="0" err="1">
                <a:latin typeface="Lato"/>
                <a:ea typeface="Lato"/>
                <a:cs typeface="Lato"/>
              </a:rPr>
              <a:t>Phân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dirty="0" err="1">
                <a:latin typeface="Lato"/>
                <a:ea typeface="Lato"/>
                <a:cs typeface="Lato"/>
              </a:rPr>
              <a:t>tích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dirty="0" err="1">
                <a:latin typeface="Lato"/>
                <a:ea typeface="Lato"/>
                <a:cs typeface="Lato"/>
              </a:rPr>
              <a:t>thiết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dirty="0" err="1">
                <a:latin typeface="Lato"/>
                <a:ea typeface="Lato"/>
                <a:cs typeface="Lato"/>
              </a:rPr>
              <a:t>kế</a:t>
            </a:r>
            <a:r>
              <a:rPr lang="en-US" dirty="0">
                <a:latin typeface="Lato"/>
                <a:ea typeface="Lato"/>
                <a:cs typeface="Lato"/>
              </a:rPr>
              <a:t> - </a:t>
            </a:r>
            <a:r>
              <a:rPr lang="en-US" dirty="0" err="1">
                <a:latin typeface="Lato"/>
                <a:ea typeface="Lato"/>
                <a:cs typeface="Lato"/>
              </a:rPr>
              <a:t>Usecase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dirty="0" err="1">
                <a:latin typeface="Lato"/>
                <a:ea typeface="Lato"/>
                <a:cs typeface="Lato"/>
              </a:rPr>
              <a:t>phân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dirty="0" err="1">
                <a:latin typeface="Lato"/>
                <a:ea typeface="Lato"/>
                <a:cs typeface="Lato"/>
              </a:rPr>
              <a:t>rã</a:t>
            </a:r>
            <a:endParaRPr lang="en-US" dirty="0" err="1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AF0810-15A2-CE8B-7201-95C1A22FB4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A6590048-47DE-76B9-2D8B-C8A4DDBCCC1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7539" y="1032510"/>
            <a:ext cx="5557309" cy="4938713"/>
          </a:xfrm>
        </p:spPr>
        <p:txBody>
          <a:bodyPr lIns="91440" tIns="45720" rIns="91440" bIns="45720" anchor="t"/>
          <a:lstStyle/>
          <a:p>
            <a:pPr marL="0" indent="0">
              <a:lnSpc>
                <a:spcPct val="100000"/>
              </a:lnSpc>
              <a:buNone/>
            </a:pPr>
            <a:r>
              <a:rPr lang="en-US" sz="2400" b="1" dirty="0" err="1">
                <a:latin typeface="Lato"/>
                <a:ea typeface="Lato"/>
                <a:cs typeface="Lato"/>
              </a:rPr>
              <a:t>Biểu</a:t>
            </a:r>
            <a:r>
              <a:rPr lang="en-US" sz="2400" b="1" dirty="0">
                <a:latin typeface="Lato"/>
                <a:ea typeface="Lato"/>
                <a:cs typeface="Lato"/>
              </a:rPr>
              <a:t> </a:t>
            </a:r>
            <a:r>
              <a:rPr lang="en-US" sz="2400" b="1" dirty="0" err="1">
                <a:latin typeface="Lato"/>
                <a:ea typeface="Lato"/>
                <a:cs typeface="Lato"/>
              </a:rPr>
              <a:t>đồ</a:t>
            </a:r>
            <a:r>
              <a:rPr lang="en-US" sz="2400" b="1" dirty="0">
                <a:latin typeface="Lato"/>
                <a:ea typeface="Lato"/>
                <a:cs typeface="Lato"/>
              </a:rPr>
              <a:t> </a:t>
            </a:r>
            <a:r>
              <a:rPr lang="en-US" sz="2400" b="1" dirty="0" err="1">
                <a:latin typeface="Lato"/>
                <a:ea typeface="Lato"/>
                <a:cs typeface="Lato"/>
              </a:rPr>
              <a:t>usecase</a:t>
            </a:r>
            <a:r>
              <a:rPr lang="en-US" sz="2400" b="1" dirty="0">
                <a:latin typeface="Lato"/>
                <a:ea typeface="Lato"/>
                <a:cs typeface="Lato"/>
              </a:rPr>
              <a:t> </a:t>
            </a:r>
            <a:r>
              <a:rPr lang="en-US" sz="2400" b="1" dirty="0" err="1">
                <a:latin typeface="Lato"/>
                <a:ea typeface="Lato"/>
                <a:cs typeface="Lato"/>
              </a:rPr>
              <a:t>quản</a:t>
            </a:r>
            <a:r>
              <a:rPr lang="en-US" sz="2400" b="1" dirty="0">
                <a:latin typeface="Lato"/>
                <a:ea typeface="Lato"/>
                <a:cs typeface="Lato"/>
              </a:rPr>
              <a:t> </a:t>
            </a:r>
            <a:r>
              <a:rPr lang="en-US" sz="2400" b="1" dirty="0" err="1">
                <a:latin typeface="Lato"/>
                <a:ea typeface="Lato"/>
                <a:cs typeface="Lato"/>
              </a:rPr>
              <a:t>lý</a:t>
            </a:r>
            <a:r>
              <a:rPr lang="en-US" sz="2400" b="1" dirty="0">
                <a:latin typeface="Lato"/>
                <a:ea typeface="Lato"/>
                <a:cs typeface="Lato"/>
              </a:rPr>
              <a:t> </a:t>
            </a:r>
            <a:r>
              <a:rPr lang="en-US" sz="2400" b="1" dirty="0" err="1">
                <a:latin typeface="Lato"/>
                <a:ea typeface="Lato"/>
                <a:cs typeface="Lato"/>
              </a:rPr>
              <a:t>kiểm</a:t>
            </a:r>
            <a:r>
              <a:rPr lang="en-US" sz="2400" b="1" dirty="0">
                <a:latin typeface="Lato"/>
                <a:ea typeface="Lato"/>
                <a:cs typeface="Lato"/>
              </a:rPr>
              <a:t> </a:t>
            </a:r>
            <a:r>
              <a:rPr lang="en-US" sz="2400" b="1" dirty="0" err="1">
                <a:latin typeface="Lato"/>
                <a:ea typeface="Lato"/>
                <a:cs typeface="Lato"/>
              </a:rPr>
              <a:t>kho</a:t>
            </a:r>
            <a:endParaRPr lang="en-US" sz="2400" b="1" dirty="0" err="1"/>
          </a:p>
          <a:p>
            <a:pPr marL="0" indent="0">
              <a:spcBef>
                <a:spcPts val="2000"/>
              </a:spcBef>
              <a:buNone/>
            </a:pPr>
            <a:r>
              <a:rPr lang="en-US" sz="2400" dirty="0">
                <a:latin typeface="Lato"/>
                <a:ea typeface="Lato"/>
                <a:cs typeface="Lato"/>
              </a:rPr>
              <a:t>Quản </a:t>
            </a:r>
            <a:r>
              <a:rPr lang="en-US" sz="2400" dirty="0" err="1">
                <a:latin typeface="Lato"/>
                <a:ea typeface="Lato"/>
                <a:cs typeface="Lato"/>
              </a:rPr>
              <a:t>lý</a:t>
            </a:r>
            <a:r>
              <a:rPr lang="en-US" sz="2400" dirty="0">
                <a:latin typeface="Lato"/>
                <a:ea typeface="Lato"/>
                <a:cs typeface="Lato"/>
              </a:rPr>
              <a:t> </a:t>
            </a:r>
            <a:r>
              <a:rPr lang="en-US" sz="2400" dirty="0" err="1">
                <a:latin typeface="Lato"/>
                <a:ea typeface="Lato"/>
                <a:cs typeface="Lato"/>
              </a:rPr>
              <a:t>thực</a:t>
            </a:r>
            <a:r>
              <a:rPr lang="en-US" sz="2400" dirty="0">
                <a:latin typeface="Lato"/>
                <a:ea typeface="Lato"/>
                <a:cs typeface="Lato"/>
              </a:rPr>
              <a:t> </a:t>
            </a:r>
            <a:r>
              <a:rPr lang="en-US" sz="2400" dirty="0" err="1">
                <a:latin typeface="Lato"/>
                <a:ea typeface="Lato"/>
                <a:cs typeface="Lato"/>
              </a:rPr>
              <a:t>hiện</a:t>
            </a:r>
            <a:r>
              <a:rPr lang="en-US" sz="2400" dirty="0">
                <a:latin typeface="Lato"/>
                <a:ea typeface="Lato"/>
                <a:cs typeface="Lato"/>
              </a:rPr>
              <a:t>:</a:t>
            </a:r>
          </a:p>
          <a:p>
            <a:pPr marL="342900" indent="-342900"/>
            <a:r>
              <a:rPr lang="en-US" sz="2400" dirty="0" err="1">
                <a:latin typeface="Lato"/>
                <a:ea typeface="Lato"/>
                <a:cs typeface="Lato"/>
              </a:rPr>
              <a:t>Tìm</a:t>
            </a:r>
            <a:r>
              <a:rPr lang="en-US" sz="2400" dirty="0">
                <a:latin typeface="Lato"/>
                <a:ea typeface="Lato"/>
                <a:cs typeface="Lato"/>
              </a:rPr>
              <a:t> </a:t>
            </a:r>
            <a:r>
              <a:rPr lang="en-US" sz="2400" dirty="0" err="1">
                <a:latin typeface="Lato"/>
                <a:ea typeface="Lato"/>
                <a:cs typeface="Lato"/>
              </a:rPr>
              <a:t>kiếm</a:t>
            </a:r>
            <a:endParaRPr lang="en-US" sz="2400" dirty="0">
              <a:latin typeface="Lato"/>
              <a:ea typeface="Lato"/>
              <a:cs typeface="Lato"/>
            </a:endParaRPr>
          </a:p>
          <a:p>
            <a:pPr marL="342900" indent="-342900"/>
            <a:r>
              <a:rPr lang="en-US" sz="2400" dirty="0">
                <a:latin typeface="Lato"/>
                <a:ea typeface="Lato"/>
                <a:cs typeface="Lato"/>
              </a:rPr>
              <a:t>Xem chi </a:t>
            </a:r>
            <a:r>
              <a:rPr lang="en-US" sz="2400" dirty="0" err="1">
                <a:latin typeface="Lato"/>
                <a:ea typeface="Lato"/>
                <a:cs typeface="Lato"/>
              </a:rPr>
              <a:t>tiết</a:t>
            </a:r>
            <a:endParaRPr lang="en-US" sz="2400" dirty="0">
              <a:latin typeface="Lato"/>
              <a:ea typeface="Lato"/>
              <a:cs typeface="Lato"/>
            </a:endParaRPr>
          </a:p>
          <a:p>
            <a:pPr marL="342900" indent="-342900"/>
            <a:r>
              <a:rPr lang="en-US" sz="2400" dirty="0" err="1">
                <a:latin typeface="Lato"/>
                <a:ea typeface="Lato"/>
                <a:cs typeface="Lato"/>
              </a:rPr>
              <a:t>Thêm</a:t>
            </a:r>
            <a:r>
              <a:rPr lang="en-US" sz="2400" dirty="0">
                <a:latin typeface="Lato"/>
                <a:ea typeface="Lato"/>
                <a:cs typeface="Lato"/>
              </a:rPr>
              <a:t> </a:t>
            </a:r>
            <a:r>
              <a:rPr lang="en-US" sz="2400" dirty="0" err="1">
                <a:latin typeface="Lato"/>
                <a:ea typeface="Lato"/>
                <a:cs typeface="Lato"/>
              </a:rPr>
              <a:t>báo</a:t>
            </a:r>
            <a:r>
              <a:rPr lang="en-US" sz="2400" dirty="0">
                <a:latin typeface="Lato"/>
                <a:ea typeface="Lato"/>
                <a:cs typeface="Lato"/>
              </a:rPr>
              <a:t> </a:t>
            </a:r>
            <a:r>
              <a:rPr lang="en-US" sz="2400" dirty="0" err="1">
                <a:latin typeface="Lato"/>
                <a:ea typeface="Lato"/>
                <a:cs typeface="Lato"/>
              </a:rPr>
              <a:t>cáo</a:t>
            </a:r>
            <a:endParaRPr lang="en-US" sz="2400">
              <a:latin typeface="Lato"/>
              <a:ea typeface="Lato"/>
              <a:cs typeface="Lato"/>
            </a:endParaRPr>
          </a:p>
          <a:p>
            <a:pPr marL="342900" indent="-342900"/>
            <a:r>
              <a:rPr lang="en-US" sz="2400" dirty="0" err="1">
                <a:latin typeface="Lato"/>
                <a:ea typeface="Lato"/>
                <a:cs typeface="Lato"/>
              </a:rPr>
              <a:t>Xóa</a:t>
            </a:r>
            <a:r>
              <a:rPr lang="en-US" sz="2400" dirty="0">
                <a:latin typeface="Lato"/>
                <a:ea typeface="Lato"/>
                <a:cs typeface="Lato"/>
              </a:rPr>
              <a:t> </a:t>
            </a:r>
            <a:r>
              <a:rPr lang="en-US" sz="2400" dirty="0" err="1">
                <a:latin typeface="Lato"/>
                <a:ea typeface="Lato"/>
                <a:cs typeface="Lato"/>
              </a:rPr>
              <a:t>báo</a:t>
            </a:r>
            <a:r>
              <a:rPr lang="en-US" sz="2400" dirty="0">
                <a:latin typeface="Lato"/>
                <a:ea typeface="Lato"/>
                <a:cs typeface="Lato"/>
              </a:rPr>
              <a:t> </a:t>
            </a:r>
            <a:r>
              <a:rPr lang="en-US" sz="2400" dirty="0" err="1">
                <a:latin typeface="Lato"/>
                <a:ea typeface="Lato"/>
                <a:cs typeface="Lato"/>
              </a:rPr>
              <a:t>cáo</a:t>
            </a:r>
            <a:endParaRPr lang="en-US" sz="2400" dirty="0" err="1"/>
          </a:p>
        </p:txBody>
      </p:sp>
    </p:spTree>
    <p:extLst>
      <p:ext uri="{BB962C8B-B14F-4D97-AF65-F5344CB8AC3E}">
        <p14:creationId xmlns:p14="http://schemas.microsoft.com/office/powerpoint/2010/main" val="790819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0F98CE-9253-05E5-C8E2-ADE03483A6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diagram&#10;&#10;Description automatically generated">
            <a:extLst>
              <a:ext uri="{FF2B5EF4-FFF2-40B4-BE49-F238E27FC236}">
                <a16:creationId xmlns:a16="http://schemas.microsoft.com/office/drawing/2014/main" id="{F222AB9B-08AA-F0A2-D565-1766D499C3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5138" y="1328208"/>
            <a:ext cx="7578725" cy="462491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E8CD11E-ADE5-2852-7F5D-40E9358130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 dirty="0">
                <a:latin typeface="Lato"/>
                <a:ea typeface="Lato"/>
                <a:cs typeface="Lato"/>
              </a:rPr>
              <a:t>2. </a:t>
            </a:r>
            <a:r>
              <a:rPr lang="en-US" dirty="0" err="1">
                <a:latin typeface="Lato"/>
                <a:ea typeface="Lato"/>
                <a:cs typeface="Lato"/>
              </a:rPr>
              <a:t>Phân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dirty="0" err="1">
                <a:latin typeface="Lato"/>
                <a:ea typeface="Lato"/>
                <a:cs typeface="Lato"/>
              </a:rPr>
              <a:t>tích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dirty="0" err="1">
                <a:latin typeface="Lato"/>
                <a:ea typeface="Lato"/>
                <a:cs typeface="Lato"/>
              </a:rPr>
              <a:t>thiết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dirty="0" err="1">
                <a:latin typeface="Lato"/>
                <a:ea typeface="Lato"/>
                <a:cs typeface="Lato"/>
              </a:rPr>
              <a:t>kế</a:t>
            </a:r>
            <a:r>
              <a:rPr lang="en-US" dirty="0">
                <a:latin typeface="Lato"/>
                <a:ea typeface="Lato"/>
                <a:cs typeface="Lato"/>
              </a:rPr>
              <a:t> - </a:t>
            </a:r>
            <a:r>
              <a:rPr lang="en-US" dirty="0" err="1">
                <a:latin typeface="Lato"/>
                <a:ea typeface="Lato"/>
                <a:cs typeface="Lato"/>
              </a:rPr>
              <a:t>Usecase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dirty="0" err="1">
                <a:latin typeface="Lato"/>
                <a:ea typeface="Lato"/>
                <a:cs typeface="Lato"/>
              </a:rPr>
              <a:t>phân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dirty="0" err="1">
                <a:latin typeface="Lato"/>
                <a:ea typeface="Lato"/>
                <a:cs typeface="Lato"/>
              </a:rPr>
              <a:t>rã</a:t>
            </a:r>
            <a:endParaRPr lang="en-US" dirty="0" err="1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4DF4D9-102E-FF79-27AA-0CA0F5ECAC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F5239A96-358C-B90F-E67E-C47BE56636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7539" y="1032510"/>
            <a:ext cx="5557309" cy="4938713"/>
          </a:xfrm>
        </p:spPr>
        <p:txBody>
          <a:bodyPr lIns="91440" tIns="45720" rIns="91440" bIns="45720" anchor="t"/>
          <a:lstStyle/>
          <a:p>
            <a:pPr marL="0" indent="0">
              <a:lnSpc>
                <a:spcPct val="100000"/>
              </a:lnSpc>
              <a:buNone/>
            </a:pPr>
            <a:r>
              <a:rPr lang="en-US" sz="2400" b="1" dirty="0" err="1">
                <a:latin typeface="Lato"/>
                <a:ea typeface="Lato"/>
                <a:cs typeface="Lato"/>
              </a:rPr>
              <a:t>Biểu</a:t>
            </a:r>
            <a:r>
              <a:rPr lang="en-US" sz="2400" b="1" dirty="0">
                <a:latin typeface="Lato"/>
                <a:ea typeface="Lato"/>
                <a:cs typeface="Lato"/>
              </a:rPr>
              <a:t> </a:t>
            </a:r>
            <a:r>
              <a:rPr lang="en-US" sz="2400" b="1" dirty="0" err="1">
                <a:latin typeface="Lato"/>
                <a:ea typeface="Lato"/>
                <a:cs typeface="Lato"/>
              </a:rPr>
              <a:t>đồ</a:t>
            </a:r>
            <a:r>
              <a:rPr lang="en-US" sz="2400" b="1" dirty="0">
                <a:latin typeface="Lato"/>
                <a:ea typeface="Lato"/>
                <a:cs typeface="Lato"/>
              </a:rPr>
              <a:t> </a:t>
            </a:r>
            <a:r>
              <a:rPr lang="en-US" sz="2400" b="1" dirty="0" err="1">
                <a:latin typeface="Lato"/>
                <a:ea typeface="Lato"/>
                <a:cs typeface="Lato"/>
              </a:rPr>
              <a:t>usecase</a:t>
            </a:r>
            <a:r>
              <a:rPr lang="en-US" sz="2400" b="1" dirty="0">
                <a:latin typeface="Lato"/>
                <a:ea typeface="Lato"/>
                <a:cs typeface="Lato"/>
              </a:rPr>
              <a:t> </a:t>
            </a:r>
            <a:r>
              <a:rPr lang="en-US" sz="2400" b="1" dirty="0" err="1">
                <a:latin typeface="Lato"/>
                <a:ea typeface="Lato"/>
                <a:cs typeface="Lato"/>
              </a:rPr>
              <a:t>quản</a:t>
            </a:r>
            <a:r>
              <a:rPr lang="en-US" sz="2400" b="1" dirty="0">
                <a:latin typeface="Lato"/>
                <a:ea typeface="Lato"/>
                <a:cs typeface="Lato"/>
              </a:rPr>
              <a:t> </a:t>
            </a:r>
            <a:r>
              <a:rPr lang="en-US" sz="2400" b="1" dirty="0" err="1">
                <a:latin typeface="Lato"/>
                <a:ea typeface="Lato"/>
                <a:cs typeface="Lato"/>
              </a:rPr>
              <a:t>lý</a:t>
            </a:r>
            <a:r>
              <a:rPr lang="en-US" sz="2400" b="1" dirty="0">
                <a:latin typeface="Lato"/>
                <a:ea typeface="Lato"/>
                <a:cs typeface="Lato"/>
              </a:rPr>
              <a:t> </a:t>
            </a:r>
            <a:r>
              <a:rPr lang="en-US" sz="2400" b="1" dirty="0" err="1">
                <a:latin typeface="Lato"/>
                <a:ea typeface="Lato"/>
                <a:cs typeface="Lato"/>
              </a:rPr>
              <a:t>nhập</a:t>
            </a:r>
            <a:r>
              <a:rPr lang="en-US" sz="2400" b="1" dirty="0">
                <a:latin typeface="Lato"/>
                <a:ea typeface="Lato"/>
                <a:cs typeface="Lato"/>
              </a:rPr>
              <a:t> </a:t>
            </a:r>
            <a:r>
              <a:rPr lang="en-US" sz="2400" b="1" dirty="0" err="1">
                <a:latin typeface="Lato"/>
                <a:ea typeface="Lato"/>
                <a:cs typeface="Lato"/>
              </a:rPr>
              <a:t>kho</a:t>
            </a:r>
            <a:endParaRPr lang="en-US" sz="2400" b="1" dirty="0" err="1"/>
          </a:p>
          <a:p>
            <a:pPr marL="0" indent="0">
              <a:spcBef>
                <a:spcPts val="2000"/>
              </a:spcBef>
              <a:buNone/>
            </a:pPr>
            <a:r>
              <a:rPr lang="en-US" sz="2400" dirty="0">
                <a:latin typeface="Lato"/>
                <a:ea typeface="Lato"/>
                <a:cs typeface="Lato"/>
              </a:rPr>
              <a:t>Quản </a:t>
            </a:r>
            <a:r>
              <a:rPr lang="en-US" sz="2400" dirty="0" err="1">
                <a:latin typeface="Lato"/>
                <a:ea typeface="Lato"/>
                <a:cs typeface="Lato"/>
              </a:rPr>
              <a:t>lý</a:t>
            </a:r>
            <a:r>
              <a:rPr lang="en-US" sz="2400" dirty="0">
                <a:latin typeface="Lato"/>
                <a:ea typeface="Lato"/>
                <a:cs typeface="Lato"/>
              </a:rPr>
              <a:t> </a:t>
            </a:r>
            <a:r>
              <a:rPr lang="en-US" sz="2400" dirty="0" err="1">
                <a:latin typeface="Lato"/>
                <a:ea typeface="Lato"/>
                <a:cs typeface="Lato"/>
              </a:rPr>
              <a:t>thực</a:t>
            </a:r>
            <a:r>
              <a:rPr lang="en-US" sz="2400" dirty="0">
                <a:latin typeface="Lato"/>
                <a:ea typeface="Lato"/>
                <a:cs typeface="Lato"/>
              </a:rPr>
              <a:t> </a:t>
            </a:r>
            <a:r>
              <a:rPr lang="en-US" sz="2400" dirty="0" err="1">
                <a:latin typeface="Lato"/>
                <a:ea typeface="Lato"/>
                <a:cs typeface="Lato"/>
              </a:rPr>
              <a:t>hiện</a:t>
            </a:r>
            <a:r>
              <a:rPr lang="en-US" sz="2400" dirty="0">
                <a:latin typeface="Lato"/>
                <a:ea typeface="Lato"/>
                <a:cs typeface="Lato"/>
              </a:rPr>
              <a:t>:</a:t>
            </a:r>
          </a:p>
          <a:p>
            <a:pPr marL="342900" indent="-342900"/>
            <a:r>
              <a:rPr lang="en-US" sz="2400" dirty="0" err="1">
                <a:latin typeface="Lato"/>
                <a:ea typeface="Lato"/>
                <a:cs typeface="Lato"/>
              </a:rPr>
              <a:t>Tìm</a:t>
            </a:r>
            <a:r>
              <a:rPr lang="en-US" sz="2400" dirty="0">
                <a:latin typeface="Lato"/>
                <a:ea typeface="Lato"/>
                <a:cs typeface="Lato"/>
              </a:rPr>
              <a:t> </a:t>
            </a:r>
            <a:r>
              <a:rPr lang="en-US" sz="2400" dirty="0" err="1">
                <a:latin typeface="Lato"/>
                <a:ea typeface="Lato"/>
                <a:cs typeface="Lato"/>
              </a:rPr>
              <a:t>kiếm</a:t>
            </a:r>
            <a:endParaRPr lang="en-US" sz="2400" dirty="0">
              <a:latin typeface="Lato"/>
              <a:ea typeface="Lato"/>
              <a:cs typeface="Lato"/>
            </a:endParaRPr>
          </a:p>
          <a:p>
            <a:pPr marL="342900" indent="-342900"/>
            <a:r>
              <a:rPr lang="en-US" sz="2400" dirty="0">
                <a:latin typeface="Lato"/>
                <a:ea typeface="Lato"/>
                <a:cs typeface="Lato"/>
              </a:rPr>
              <a:t>Xem chi </a:t>
            </a:r>
            <a:r>
              <a:rPr lang="en-US" sz="2400" dirty="0" err="1">
                <a:latin typeface="Lato"/>
                <a:ea typeface="Lato"/>
                <a:cs typeface="Lato"/>
              </a:rPr>
              <a:t>tiết</a:t>
            </a:r>
            <a:endParaRPr lang="en-US" sz="2400" dirty="0">
              <a:latin typeface="Lato"/>
              <a:ea typeface="Lato"/>
              <a:cs typeface="Lato"/>
            </a:endParaRPr>
          </a:p>
          <a:p>
            <a:pPr marL="342900" indent="-342900"/>
            <a:r>
              <a:rPr lang="en-US" sz="2400" err="1">
                <a:latin typeface="Lato"/>
                <a:ea typeface="Lato"/>
                <a:cs typeface="Lato"/>
              </a:rPr>
              <a:t>Thêm</a:t>
            </a:r>
            <a:r>
              <a:rPr lang="en-US" sz="2400" dirty="0">
                <a:latin typeface="Lato"/>
                <a:ea typeface="Lato"/>
                <a:cs typeface="Lato"/>
              </a:rPr>
              <a:t> </a:t>
            </a:r>
            <a:r>
              <a:rPr lang="en-US" sz="2400" err="1">
                <a:latin typeface="Lato"/>
                <a:ea typeface="Lato"/>
                <a:cs typeface="Lato"/>
              </a:rPr>
              <a:t>báo</a:t>
            </a:r>
            <a:r>
              <a:rPr lang="en-US" sz="2400" dirty="0">
                <a:latin typeface="Lato"/>
                <a:ea typeface="Lato"/>
                <a:cs typeface="Lato"/>
              </a:rPr>
              <a:t> </a:t>
            </a:r>
            <a:r>
              <a:rPr lang="en-US" sz="2400" err="1">
                <a:latin typeface="Lato"/>
                <a:ea typeface="Lato"/>
                <a:cs typeface="Lato"/>
              </a:rPr>
              <a:t>cáo</a:t>
            </a:r>
            <a:endParaRPr lang="en-US" sz="2400" dirty="0" err="1">
              <a:latin typeface="Lato"/>
              <a:ea typeface="Lato"/>
              <a:cs typeface="Lato"/>
            </a:endParaRPr>
          </a:p>
          <a:p>
            <a:pPr marL="342900" indent="-342900"/>
            <a:r>
              <a:rPr lang="en-US" sz="2400" dirty="0" err="1">
                <a:latin typeface="Lato"/>
                <a:ea typeface="Lato"/>
                <a:cs typeface="Lato"/>
              </a:rPr>
              <a:t>Hủy</a:t>
            </a:r>
            <a:r>
              <a:rPr lang="en-US" sz="2400" dirty="0">
                <a:latin typeface="Lato"/>
                <a:ea typeface="Lato"/>
                <a:cs typeface="Lato"/>
              </a:rPr>
              <a:t> </a:t>
            </a:r>
            <a:r>
              <a:rPr lang="en-US" sz="2400" dirty="0" err="1">
                <a:latin typeface="Lato"/>
                <a:ea typeface="Lato"/>
                <a:cs typeface="Lato"/>
              </a:rPr>
              <a:t>báo</a:t>
            </a:r>
            <a:r>
              <a:rPr lang="en-US" sz="2400" dirty="0">
                <a:latin typeface="Lato"/>
                <a:ea typeface="Lato"/>
                <a:cs typeface="Lato"/>
              </a:rPr>
              <a:t> </a:t>
            </a:r>
            <a:r>
              <a:rPr lang="en-US" sz="2400" dirty="0" err="1">
                <a:latin typeface="Lato"/>
                <a:ea typeface="Lato"/>
                <a:cs typeface="Lato"/>
              </a:rPr>
              <a:t>cáo</a:t>
            </a:r>
            <a:endParaRPr lang="en-US" sz="2400">
              <a:latin typeface="Lato"/>
              <a:ea typeface="Lato"/>
              <a:cs typeface="Lato"/>
            </a:endParaRPr>
          </a:p>
          <a:p>
            <a:pPr marL="342900" indent="-342900"/>
            <a:r>
              <a:rPr lang="en-US" sz="2400" dirty="0" err="1">
                <a:latin typeface="Lato"/>
                <a:ea typeface="Lato"/>
                <a:cs typeface="Lato"/>
              </a:rPr>
              <a:t>Xóa</a:t>
            </a:r>
            <a:r>
              <a:rPr lang="en-US" sz="2400" dirty="0">
                <a:latin typeface="Lato"/>
                <a:ea typeface="Lato"/>
                <a:cs typeface="Lato"/>
              </a:rPr>
              <a:t> </a:t>
            </a:r>
            <a:r>
              <a:rPr lang="en-US" sz="2400" dirty="0" err="1">
                <a:latin typeface="Lato"/>
                <a:ea typeface="Lato"/>
                <a:cs typeface="Lato"/>
              </a:rPr>
              <a:t>báo</a:t>
            </a:r>
            <a:r>
              <a:rPr lang="en-US" sz="2400" dirty="0">
                <a:latin typeface="Lato"/>
                <a:ea typeface="Lato"/>
                <a:cs typeface="Lato"/>
              </a:rPr>
              <a:t> </a:t>
            </a:r>
            <a:r>
              <a:rPr lang="en-US" sz="2400" dirty="0" err="1">
                <a:latin typeface="Lato"/>
                <a:ea typeface="Lato"/>
                <a:cs typeface="Lato"/>
              </a:rPr>
              <a:t>cáo</a:t>
            </a:r>
            <a:endParaRPr lang="en-US" sz="2400" dirty="0" err="1"/>
          </a:p>
        </p:txBody>
      </p:sp>
    </p:spTree>
    <p:extLst>
      <p:ext uri="{BB962C8B-B14F-4D97-AF65-F5344CB8AC3E}">
        <p14:creationId xmlns:p14="http://schemas.microsoft.com/office/powerpoint/2010/main" val="20293110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25ADA8-4910-12A5-010B-C08C311DCA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D96253-5E70-73DC-E2AE-5B4D075D6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 dirty="0">
                <a:latin typeface="Lato"/>
                <a:ea typeface="Lato"/>
                <a:cs typeface="Lato"/>
              </a:rPr>
              <a:t>2. </a:t>
            </a:r>
            <a:r>
              <a:rPr lang="en-US" dirty="0" err="1">
                <a:latin typeface="Lato"/>
                <a:ea typeface="Lato"/>
                <a:cs typeface="Lato"/>
              </a:rPr>
              <a:t>Phân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dirty="0" err="1">
                <a:latin typeface="Lato"/>
                <a:ea typeface="Lato"/>
                <a:cs typeface="Lato"/>
              </a:rPr>
              <a:t>tích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dirty="0" err="1">
                <a:latin typeface="Lato"/>
                <a:ea typeface="Lato"/>
                <a:cs typeface="Lato"/>
              </a:rPr>
              <a:t>thiết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dirty="0" err="1">
                <a:latin typeface="Lato"/>
                <a:ea typeface="Lato"/>
                <a:cs typeface="Lato"/>
              </a:rPr>
              <a:t>kế</a:t>
            </a:r>
            <a:r>
              <a:rPr lang="en-US" dirty="0">
                <a:latin typeface="Lato"/>
                <a:ea typeface="Lato"/>
                <a:cs typeface="Lato"/>
              </a:rPr>
              <a:t> - </a:t>
            </a:r>
            <a:r>
              <a:rPr lang="en-US" dirty="0" err="1">
                <a:latin typeface="Lato"/>
                <a:ea typeface="Lato"/>
                <a:cs typeface="Lato"/>
              </a:rPr>
              <a:t>Usecase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dirty="0" err="1">
                <a:latin typeface="Lato"/>
                <a:ea typeface="Lato"/>
                <a:cs typeface="Lato"/>
              </a:rPr>
              <a:t>phân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dirty="0" err="1">
                <a:latin typeface="Lato"/>
                <a:ea typeface="Lato"/>
                <a:cs typeface="Lato"/>
              </a:rPr>
              <a:t>rã</a:t>
            </a:r>
            <a:endParaRPr lang="en-US" dirty="0" err="1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B648AF-CB71-5E7C-DBE6-8FA7DB9A3E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8" name="Picture 7" descr="A diagram of a diagram&#10;&#10;Description automatically generated">
            <a:extLst>
              <a:ext uri="{FF2B5EF4-FFF2-40B4-BE49-F238E27FC236}">
                <a16:creationId xmlns:a16="http://schemas.microsoft.com/office/drawing/2014/main" id="{5C01C686-786D-7BBF-1566-DA67FA8494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6166" y="1367644"/>
            <a:ext cx="7429500" cy="4588375"/>
          </a:xfrm>
          <a:prstGeom prst="rect">
            <a:avLst/>
          </a:prstGeom>
        </p:spPr>
      </p:pic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51C6376F-4F06-F8F9-1022-483D94208A0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7539" y="1032510"/>
            <a:ext cx="5557309" cy="4938713"/>
          </a:xfrm>
        </p:spPr>
        <p:txBody>
          <a:bodyPr lIns="91440" tIns="45720" rIns="91440" bIns="45720" anchor="t"/>
          <a:lstStyle/>
          <a:p>
            <a:pPr marL="0" indent="0">
              <a:lnSpc>
                <a:spcPct val="100000"/>
              </a:lnSpc>
              <a:buNone/>
            </a:pPr>
            <a:r>
              <a:rPr lang="en-US" sz="2400" b="1" dirty="0" err="1">
                <a:latin typeface="Lato"/>
                <a:ea typeface="Lato"/>
                <a:cs typeface="Lato"/>
              </a:rPr>
              <a:t>Biểu</a:t>
            </a:r>
            <a:r>
              <a:rPr lang="en-US" sz="2400" b="1" dirty="0">
                <a:latin typeface="Lato"/>
                <a:ea typeface="Lato"/>
                <a:cs typeface="Lato"/>
              </a:rPr>
              <a:t> </a:t>
            </a:r>
            <a:r>
              <a:rPr lang="en-US" sz="2400" b="1" dirty="0" err="1">
                <a:latin typeface="Lato"/>
                <a:ea typeface="Lato"/>
                <a:cs typeface="Lato"/>
              </a:rPr>
              <a:t>đồ</a:t>
            </a:r>
            <a:r>
              <a:rPr lang="en-US" sz="2400" b="1" dirty="0">
                <a:latin typeface="Lato"/>
                <a:ea typeface="Lato"/>
                <a:cs typeface="Lato"/>
              </a:rPr>
              <a:t> </a:t>
            </a:r>
            <a:r>
              <a:rPr lang="en-US" sz="2400" b="1" dirty="0" err="1">
                <a:latin typeface="Lato"/>
                <a:ea typeface="Lato"/>
                <a:cs typeface="Lato"/>
              </a:rPr>
              <a:t>usecase</a:t>
            </a:r>
            <a:r>
              <a:rPr lang="en-US" sz="2400" b="1" dirty="0">
                <a:latin typeface="Lato"/>
                <a:ea typeface="Lato"/>
                <a:cs typeface="Lato"/>
              </a:rPr>
              <a:t> </a:t>
            </a:r>
            <a:r>
              <a:rPr lang="en-US" sz="2400" b="1" dirty="0" err="1">
                <a:latin typeface="Lato"/>
                <a:ea typeface="Lato"/>
                <a:cs typeface="Lato"/>
              </a:rPr>
              <a:t>quản</a:t>
            </a:r>
            <a:r>
              <a:rPr lang="en-US" sz="2400" b="1" dirty="0">
                <a:latin typeface="Lato"/>
                <a:ea typeface="Lato"/>
                <a:cs typeface="Lato"/>
              </a:rPr>
              <a:t> </a:t>
            </a:r>
            <a:r>
              <a:rPr lang="en-US" sz="2400" b="1" dirty="0" err="1">
                <a:latin typeface="Lato"/>
                <a:ea typeface="Lato"/>
                <a:cs typeface="Lato"/>
              </a:rPr>
              <a:t>lý</a:t>
            </a:r>
            <a:r>
              <a:rPr lang="en-US" sz="2400" b="1" dirty="0">
                <a:latin typeface="Lato"/>
                <a:ea typeface="Lato"/>
                <a:cs typeface="Lato"/>
              </a:rPr>
              <a:t> </a:t>
            </a:r>
            <a:r>
              <a:rPr lang="en-US" sz="2400" b="1" dirty="0" err="1">
                <a:latin typeface="Lato"/>
                <a:ea typeface="Lato"/>
                <a:cs typeface="Lato"/>
              </a:rPr>
              <a:t>xuất</a:t>
            </a:r>
            <a:r>
              <a:rPr lang="en-US" sz="2400" b="1" dirty="0">
                <a:latin typeface="Lato"/>
                <a:ea typeface="Lato"/>
                <a:cs typeface="Lato"/>
              </a:rPr>
              <a:t> </a:t>
            </a:r>
            <a:r>
              <a:rPr lang="en-US" sz="2400" b="1" dirty="0" err="1">
                <a:latin typeface="Lato"/>
                <a:ea typeface="Lato"/>
                <a:cs typeface="Lato"/>
              </a:rPr>
              <a:t>kho</a:t>
            </a:r>
            <a:endParaRPr lang="en-US" sz="2400" b="1" dirty="0" err="1"/>
          </a:p>
          <a:p>
            <a:pPr marL="0" indent="0">
              <a:spcBef>
                <a:spcPts val="2000"/>
              </a:spcBef>
              <a:buNone/>
            </a:pPr>
            <a:r>
              <a:rPr lang="en-US" sz="2400" dirty="0">
                <a:latin typeface="Lato"/>
                <a:ea typeface="Lato"/>
                <a:cs typeface="Lato"/>
              </a:rPr>
              <a:t>Quản </a:t>
            </a:r>
            <a:r>
              <a:rPr lang="en-US" sz="2400" dirty="0" err="1">
                <a:latin typeface="Lato"/>
                <a:ea typeface="Lato"/>
                <a:cs typeface="Lato"/>
              </a:rPr>
              <a:t>lý</a:t>
            </a:r>
            <a:r>
              <a:rPr lang="en-US" sz="2400" dirty="0">
                <a:latin typeface="Lato"/>
                <a:ea typeface="Lato"/>
                <a:cs typeface="Lato"/>
              </a:rPr>
              <a:t> </a:t>
            </a:r>
            <a:r>
              <a:rPr lang="en-US" sz="2400" dirty="0" err="1">
                <a:latin typeface="Lato"/>
                <a:ea typeface="Lato"/>
                <a:cs typeface="Lato"/>
              </a:rPr>
              <a:t>thực</a:t>
            </a:r>
            <a:r>
              <a:rPr lang="en-US" sz="2400" dirty="0">
                <a:latin typeface="Lato"/>
                <a:ea typeface="Lato"/>
                <a:cs typeface="Lato"/>
              </a:rPr>
              <a:t> </a:t>
            </a:r>
            <a:r>
              <a:rPr lang="en-US" sz="2400" dirty="0" err="1">
                <a:latin typeface="Lato"/>
                <a:ea typeface="Lato"/>
                <a:cs typeface="Lato"/>
              </a:rPr>
              <a:t>hiện</a:t>
            </a:r>
            <a:r>
              <a:rPr lang="en-US" sz="2400" dirty="0">
                <a:latin typeface="Lato"/>
                <a:ea typeface="Lato"/>
                <a:cs typeface="Lato"/>
              </a:rPr>
              <a:t>:</a:t>
            </a:r>
          </a:p>
          <a:p>
            <a:pPr marL="342900" indent="-342900"/>
            <a:r>
              <a:rPr lang="en-US" sz="2400" dirty="0" err="1">
                <a:latin typeface="Lato"/>
                <a:ea typeface="Lato"/>
                <a:cs typeface="Lato"/>
              </a:rPr>
              <a:t>Tìm</a:t>
            </a:r>
            <a:r>
              <a:rPr lang="en-US" sz="2400" dirty="0">
                <a:latin typeface="Lato"/>
                <a:ea typeface="Lato"/>
                <a:cs typeface="Lato"/>
              </a:rPr>
              <a:t> </a:t>
            </a:r>
            <a:r>
              <a:rPr lang="en-US" sz="2400" dirty="0" err="1">
                <a:latin typeface="Lato"/>
                <a:ea typeface="Lato"/>
                <a:cs typeface="Lato"/>
              </a:rPr>
              <a:t>kiếm</a:t>
            </a:r>
            <a:endParaRPr lang="en-US" sz="2400" dirty="0">
              <a:latin typeface="Lato"/>
              <a:ea typeface="Lato"/>
              <a:cs typeface="Lato"/>
            </a:endParaRPr>
          </a:p>
          <a:p>
            <a:pPr marL="342900" indent="-342900"/>
            <a:r>
              <a:rPr lang="en-US" sz="2400" dirty="0">
                <a:latin typeface="Lato"/>
                <a:ea typeface="Lato"/>
                <a:cs typeface="Lato"/>
              </a:rPr>
              <a:t>Xem chi </a:t>
            </a:r>
            <a:r>
              <a:rPr lang="en-US" sz="2400" dirty="0" err="1">
                <a:latin typeface="Lato"/>
                <a:ea typeface="Lato"/>
                <a:cs typeface="Lato"/>
              </a:rPr>
              <a:t>tiết</a:t>
            </a:r>
            <a:endParaRPr lang="en-US" sz="2400" dirty="0">
              <a:latin typeface="Lato"/>
              <a:ea typeface="Lato"/>
              <a:cs typeface="Lato"/>
            </a:endParaRPr>
          </a:p>
          <a:p>
            <a:pPr marL="342900" indent="-342900"/>
            <a:r>
              <a:rPr lang="en-US" sz="2400" err="1">
                <a:latin typeface="Lato"/>
                <a:ea typeface="Lato"/>
                <a:cs typeface="Lato"/>
              </a:rPr>
              <a:t>Thêm</a:t>
            </a:r>
            <a:r>
              <a:rPr lang="en-US" sz="2400" dirty="0">
                <a:latin typeface="Lato"/>
                <a:ea typeface="Lato"/>
                <a:cs typeface="Lato"/>
              </a:rPr>
              <a:t> </a:t>
            </a:r>
            <a:r>
              <a:rPr lang="en-US" sz="2400" err="1">
                <a:latin typeface="Lato"/>
                <a:ea typeface="Lato"/>
                <a:cs typeface="Lato"/>
              </a:rPr>
              <a:t>báo</a:t>
            </a:r>
            <a:r>
              <a:rPr lang="en-US" sz="2400" dirty="0">
                <a:latin typeface="Lato"/>
                <a:ea typeface="Lato"/>
                <a:cs typeface="Lato"/>
              </a:rPr>
              <a:t> </a:t>
            </a:r>
            <a:r>
              <a:rPr lang="en-US" sz="2400" err="1">
                <a:latin typeface="Lato"/>
                <a:ea typeface="Lato"/>
                <a:cs typeface="Lato"/>
              </a:rPr>
              <a:t>cáo</a:t>
            </a:r>
            <a:endParaRPr lang="en-US" sz="2400" dirty="0" err="1">
              <a:latin typeface="Lato"/>
              <a:ea typeface="Lato"/>
              <a:cs typeface="Lato"/>
            </a:endParaRPr>
          </a:p>
          <a:p>
            <a:pPr marL="342900" indent="-342900"/>
            <a:r>
              <a:rPr lang="en-US" sz="2400" dirty="0" err="1">
                <a:latin typeface="Lato"/>
                <a:ea typeface="Lato"/>
                <a:cs typeface="Lato"/>
              </a:rPr>
              <a:t>Hủy</a:t>
            </a:r>
            <a:r>
              <a:rPr lang="en-US" sz="2400" dirty="0">
                <a:latin typeface="Lato"/>
                <a:ea typeface="Lato"/>
                <a:cs typeface="Lato"/>
              </a:rPr>
              <a:t> </a:t>
            </a:r>
            <a:r>
              <a:rPr lang="en-US" sz="2400" dirty="0" err="1">
                <a:latin typeface="Lato"/>
                <a:ea typeface="Lato"/>
                <a:cs typeface="Lato"/>
              </a:rPr>
              <a:t>báo</a:t>
            </a:r>
            <a:r>
              <a:rPr lang="en-US" sz="2400" dirty="0">
                <a:latin typeface="Lato"/>
                <a:ea typeface="Lato"/>
                <a:cs typeface="Lato"/>
              </a:rPr>
              <a:t> </a:t>
            </a:r>
            <a:r>
              <a:rPr lang="en-US" sz="2400" dirty="0" err="1">
                <a:latin typeface="Lato"/>
                <a:ea typeface="Lato"/>
                <a:cs typeface="Lato"/>
              </a:rPr>
              <a:t>cáo</a:t>
            </a:r>
          </a:p>
          <a:p>
            <a:pPr marL="342900" indent="-342900"/>
            <a:r>
              <a:rPr lang="en-US" sz="2400" dirty="0" err="1">
                <a:latin typeface="Lato"/>
                <a:ea typeface="Lato"/>
                <a:cs typeface="Lato"/>
              </a:rPr>
              <a:t>Xóa</a:t>
            </a:r>
            <a:r>
              <a:rPr lang="en-US" sz="2400" dirty="0">
                <a:latin typeface="Lato"/>
                <a:ea typeface="Lato"/>
                <a:cs typeface="Lato"/>
              </a:rPr>
              <a:t> </a:t>
            </a:r>
            <a:r>
              <a:rPr lang="en-US" sz="2400" dirty="0" err="1">
                <a:latin typeface="Lato"/>
                <a:ea typeface="Lato"/>
                <a:cs typeface="Lato"/>
              </a:rPr>
              <a:t>báo</a:t>
            </a:r>
            <a:r>
              <a:rPr lang="en-US" sz="2400" dirty="0">
                <a:latin typeface="Lato"/>
                <a:ea typeface="Lato"/>
                <a:cs typeface="Lato"/>
              </a:rPr>
              <a:t> </a:t>
            </a:r>
            <a:r>
              <a:rPr lang="en-US" sz="2400" dirty="0" err="1">
                <a:latin typeface="Lato"/>
                <a:ea typeface="Lato"/>
                <a:cs typeface="Lato"/>
              </a:rPr>
              <a:t>cáo</a:t>
            </a:r>
            <a:endParaRPr lang="en-US" sz="2400" dirty="0" err="1"/>
          </a:p>
        </p:txBody>
      </p:sp>
    </p:spTree>
    <p:extLst>
      <p:ext uri="{BB962C8B-B14F-4D97-AF65-F5344CB8AC3E}">
        <p14:creationId xmlns:p14="http://schemas.microsoft.com/office/powerpoint/2010/main" val="42749574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B1F358-F15B-9148-34AA-EC5281EB5D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5C6E5-8AE7-C4CC-67EC-2398593BE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 dirty="0">
                <a:latin typeface="Lato"/>
                <a:ea typeface="Lato"/>
                <a:cs typeface="Lato"/>
              </a:rPr>
              <a:t>2. </a:t>
            </a:r>
            <a:r>
              <a:rPr lang="en-US" dirty="0" err="1">
                <a:latin typeface="Lato"/>
                <a:ea typeface="Lato"/>
                <a:cs typeface="Lato"/>
              </a:rPr>
              <a:t>Phân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dirty="0" err="1">
                <a:latin typeface="Lato"/>
                <a:ea typeface="Lato"/>
                <a:cs typeface="Lato"/>
              </a:rPr>
              <a:t>tích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dirty="0" err="1">
                <a:latin typeface="Lato"/>
                <a:ea typeface="Lato"/>
                <a:cs typeface="Lato"/>
              </a:rPr>
              <a:t>thiết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dirty="0" err="1">
                <a:latin typeface="Lato"/>
                <a:ea typeface="Lato"/>
                <a:cs typeface="Lato"/>
              </a:rPr>
              <a:t>kế</a:t>
            </a:r>
            <a:r>
              <a:rPr lang="en-US" dirty="0">
                <a:latin typeface="Lato"/>
                <a:ea typeface="Lato"/>
                <a:cs typeface="Lato"/>
              </a:rPr>
              <a:t> - </a:t>
            </a:r>
            <a:r>
              <a:rPr lang="en-US" dirty="0" err="1">
                <a:latin typeface="Lato"/>
                <a:ea typeface="Lato"/>
                <a:cs typeface="Lato"/>
              </a:rPr>
              <a:t>Usecase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dirty="0" err="1">
                <a:latin typeface="Lato"/>
                <a:ea typeface="Lato"/>
                <a:cs typeface="Lato"/>
              </a:rPr>
              <a:t>phân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dirty="0" err="1">
                <a:latin typeface="Lato"/>
                <a:ea typeface="Lato"/>
                <a:cs typeface="Lato"/>
              </a:rPr>
              <a:t>rã</a:t>
            </a:r>
            <a:endParaRPr lang="en-US" dirty="0" err="1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4EB055-0A02-97E8-A1D2-7B7673DDF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4" name="Picture 3" descr="A diagram of a group of people&#10;&#10;Description automatically generated">
            <a:extLst>
              <a:ext uri="{FF2B5EF4-FFF2-40B4-BE49-F238E27FC236}">
                <a16:creationId xmlns:a16="http://schemas.microsoft.com/office/drawing/2014/main" id="{C1DF7E6B-83FD-3372-1DE6-BABC340DBC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6826" y="916517"/>
            <a:ext cx="5528514" cy="5342466"/>
          </a:xfrm>
          <a:prstGeom prst="rect">
            <a:avLst/>
          </a:prstGeom>
        </p:spPr>
      </p:pic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D44F25CE-32CF-62DD-6B7D-619664E18E4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7539" y="1032510"/>
            <a:ext cx="5557309" cy="4938713"/>
          </a:xfrm>
        </p:spPr>
        <p:txBody>
          <a:bodyPr lIns="91440" tIns="45720" rIns="91440" bIns="45720" anchor="t"/>
          <a:lstStyle/>
          <a:p>
            <a:pPr marL="0" indent="0">
              <a:lnSpc>
                <a:spcPct val="100000"/>
              </a:lnSpc>
              <a:buNone/>
            </a:pPr>
            <a:r>
              <a:rPr lang="en-US" sz="2400" b="1" dirty="0" err="1">
                <a:latin typeface="Lato"/>
                <a:ea typeface="Lato"/>
                <a:cs typeface="Lato"/>
              </a:rPr>
              <a:t>Biểu</a:t>
            </a:r>
            <a:r>
              <a:rPr lang="en-US" sz="2400" b="1" dirty="0">
                <a:latin typeface="Lato"/>
                <a:ea typeface="Lato"/>
                <a:cs typeface="Lato"/>
              </a:rPr>
              <a:t> </a:t>
            </a:r>
            <a:r>
              <a:rPr lang="en-US" sz="2400" b="1" dirty="0" err="1">
                <a:latin typeface="Lato"/>
                <a:ea typeface="Lato"/>
                <a:cs typeface="Lato"/>
              </a:rPr>
              <a:t>đồ</a:t>
            </a:r>
            <a:r>
              <a:rPr lang="en-US" sz="2400" b="1" dirty="0">
                <a:latin typeface="Lato"/>
                <a:ea typeface="Lato"/>
                <a:cs typeface="Lato"/>
              </a:rPr>
              <a:t> </a:t>
            </a:r>
            <a:r>
              <a:rPr lang="en-US" sz="2400" b="1" dirty="0" err="1">
                <a:latin typeface="Lato"/>
                <a:ea typeface="Lato"/>
                <a:cs typeface="Lato"/>
              </a:rPr>
              <a:t>usecase</a:t>
            </a:r>
            <a:r>
              <a:rPr lang="en-US" sz="2400" b="1" dirty="0">
                <a:latin typeface="Lato"/>
                <a:ea typeface="Lato"/>
                <a:cs typeface="Lato"/>
              </a:rPr>
              <a:t> </a:t>
            </a:r>
            <a:r>
              <a:rPr lang="en-US" sz="2400" b="1" dirty="0" err="1">
                <a:latin typeface="Lato"/>
                <a:ea typeface="Lato"/>
                <a:cs typeface="Lato"/>
              </a:rPr>
              <a:t>quản</a:t>
            </a:r>
            <a:r>
              <a:rPr lang="en-US" sz="2400" b="1" dirty="0">
                <a:latin typeface="Lato"/>
                <a:ea typeface="Lato"/>
                <a:cs typeface="Lato"/>
              </a:rPr>
              <a:t> </a:t>
            </a:r>
            <a:r>
              <a:rPr lang="en-US" sz="2400" b="1" dirty="0" err="1">
                <a:latin typeface="Lato"/>
                <a:ea typeface="Lato"/>
                <a:cs typeface="Lato"/>
              </a:rPr>
              <a:t>lý</a:t>
            </a:r>
            <a:r>
              <a:rPr lang="en-US" sz="2400" b="1" dirty="0">
                <a:latin typeface="Lato"/>
                <a:ea typeface="Lato"/>
                <a:cs typeface="Lato"/>
              </a:rPr>
              <a:t> </a:t>
            </a:r>
            <a:r>
              <a:rPr lang="en-US" sz="2400" b="1" dirty="0" err="1">
                <a:latin typeface="Lato"/>
                <a:ea typeface="Lato"/>
                <a:cs typeface="Lato"/>
              </a:rPr>
              <a:t>người</a:t>
            </a:r>
            <a:r>
              <a:rPr lang="en-US" sz="2400" b="1" dirty="0">
                <a:latin typeface="Lato"/>
                <a:ea typeface="Lato"/>
                <a:cs typeface="Lato"/>
              </a:rPr>
              <a:t> </a:t>
            </a:r>
            <a:r>
              <a:rPr lang="en-US" sz="2400" b="1" dirty="0" err="1">
                <a:latin typeface="Lato"/>
                <a:ea typeface="Lato"/>
                <a:cs typeface="Lato"/>
              </a:rPr>
              <a:t>dùng</a:t>
            </a:r>
            <a:endParaRPr lang="en-US" sz="2400" b="1" dirty="0" err="1"/>
          </a:p>
          <a:p>
            <a:pPr marL="0" indent="0">
              <a:spcBef>
                <a:spcPts val="2000"/>
              </a:spcBef>
              <a:buNone/>
            </a:pPr>
            <a:r>
              <a:rPr lang="en-US" sz="2400" dirty="0" err="1">
                <a:latin typeface="Segoe UI"/>
                <a:ea typeface="Lato"/>
                <a:cs typeface="Segoe UI"/>
              </a:rPr>
              <a:t>Người</a:t>
            </a:r>
            <a:r>
              <a:rPr lang="en-US" sz="2400" dirty="0">
                <a:latin typeface="Segoe UI"/>
                <a:ea typeface="Lato"/>
                <a:cs typeface="Segoe UI"/>
              </a:rPr>
              <a:t> </a:t>
            </a:r>
            <a:r>
              <a:rPr lang="en-US" sz="2400" dirty="0" err="1">
                <a:latin typeface="Segoe UI"/>
                <a:ea typeface="Lato"/>
                <a:cs typeface="Segoe UI"/>
              </a:rPr>
              <a:t>dùng</a:t>
            </a:r>
            <a:r>
              <a:rPr lang="en-US" sz="2400" dirty="0">
                <a:latin typeface="Segoe UI"/>
                <a:ea typeface="Lato"/>
                <a:cs typeface="Segoe UI"/>
              </a:rPr>
              <a:t> </a:t>
            </a:r>
            <a:r>
              <a:rPr lang="en-US" sz="2400" dirty="0" err="1">
                <a:latin typeface="Segoe UI"/>
                <a:ea typeface="Lato"/>
                <a:cs typeface="Segoe UI"/>
              </a:rPr>
              <a:t>thực</a:t>
            </a:r>
            <a:r>
              <a:rPr lang="en-US" sz="2400" dirty="0">
                <a:latin typeface="Segoe UI"/>
                <a:ea typeface="Lato"/>
                <a:cs typeface="Segoe UI"/>
              </a:rPr>
              <a:t> </a:t>
            </a:r>
            <a:r>
              <a:rPr lang="en-US" sz="2400" dirty="0" err="1">
                <a:latin typeface="Segoe UI"/>
                <a:ea typeface="Lato"/>
                <a:cs typeface="Segoe UI"/>
              </a:rPr>
              <a:t>hiện</a:t>
            </a:r>
            <a:r>
              <a:rPr lang="en-US" sz="2400" dirty="0">
                <a:latin typeface="Segoe UI"/>
                <a:ea typeface="Lato"/>
                <a:cs typeface="Segoe UI"/>
              </a:rPr>
              <a:t>: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>
                <a:latin typeface="Arial"/>
                <a:ea typeface="Lato"/>
                <a:cs typeface="Arial"/>
              </a:rPr>
              <a:t>Xem, </a:t>
            </a:r>
            <a:r>
              <a:rPr lang="en-US" sz="2400" dirty="0" err="1">
                <a:latin typeface="Arial"/>
                <a:ea typeface="Lato"/>
                <a:cs typeface="Arial"/>
              </a:rPr>
              <a:t>sửa</a:t>
            </a:r>
            <a:r>
              <a:rPr lang="en-US" sz="2400" dirty="0">
                <a:latin typeface="Arial"/>
                <a:ea typeface="Lato"/>
                <a:cs typeface="Arial"/>
              </a:rPr>
              <a:t> </a:t>
            </a:r>
            <a:r>
              <a:rPr lang="en-US" sz="2400" dirty="0" err="1">
                <a:latin typeface="Arial"/>
                <a:ea typeface="Lato"/>
                <a:cs typeface="Arial"/>
              </a:rPr>
              <a:t>thông</a:t>
            </a:r>
            <a:r>
              <a:rPr lang="en-US" sz="2400" dirty="0">
                <a:latin typeface="Arial"/>
                <a:ea typeface="Lato"/>
                <a:cs typeface="Arial"/>
              </a:rPr>
              <a:t> tin </a:t>
            </a:r>
            <a:r>
              <a:rPr lang="en-US" sz="2400" dirty="0" err="1">
                <a:latin typeface="Arial"/>
                <a:ea typeface="Lato"/>
                <a:cs typeface="Arial"/>
              </a:rPr>
              <a:t>cá</a:t>
            </a:r>
            <a:r>
              <a:rPr lang="en-US" sz="2400" dirty="0">
                <a:latin typeface="Arial"/>
                <a:ea typeface="Lato"/>
                <a:cs typeface="Arial"/>
              </a:rPr>
              <a:t> </a:t>
            </a:r>
            <a:r>
              <a:rPr lang="en-US" sz="2400" dirty="0" err="1">
                <a:latin typeface="Arial"/>
                <a:ea typeface="Lato"/>
                <a:cs typeface="Arial"/>
              </a:rPr>
              <a:t>nhân</a:t>
            </a:r>
            <a:endParaRPr lang="en-US" sz="2400" dirty="0" err="1">
              <a:latin typeface="Arial"/>
              <a:cs typeface="Arial"/>
            </a:endParaRPr>
          </a:p>
          <a:p>
            <a:pPr marL="0" indent="0">
              <a:spcBef>
                <a:spcPts val="2000"/>
              </a:spcBef>
              <a:buNone/>
            </a:pPr>
            <a:r>
              <a:rPr lang="en-US" sz="2400" dirty="0">
                <a:latin typeface="Lato"/>
                <a:ea typeface="Lato"/>
                <a:cs typeface="Lato"/>
              </a:rPr>
              <a:t>Quản </a:t>
            </a:r>
            <a:r>
              <a:rPr lang="en-US" sz="2400" dirty="0" err="1">
                <a:latin typeface="Lato"/>
                <a:ea typeface="Lato"/>
                <a:cs typeface="Lato"/>
              </a:rPr>
              <a:t>trị</a:t>
            </a:r>
            <a:r>
              <a:rPr lang="en-US" sz="2400" dirty="0">
                <a:latin typeface="Lato"/>
                <a:ea typeface="Lato"/>
                <a:cs typeface="Lato"/>
              </a:rPr>
              <a:t> </a:t>
            </a:r>
            <a:r>
              <a:rPr lang="en-US" sz="2400" dirty="0" err="1">
                <a:latin typeface="Lato"/>
                <a:ea typeface="Lato"/>
                <a:cs typeface="Lato"/>
              </a:rPr>
              <a:t>viên</a:t>
            </a:r>
            <a:r>
              <a:rPr lang="en-US" sz="2400" dirty="0">
                <a:latin typeface="Lato"/>
                <a:ea typeface="Lato"/>
                <a:cs typeface="Lato"/>
              </a:rPr>
              <a:t> </a:t>
            </a:r>
            <a:r>
              <a:rPr lang="en-US" sz="2400" dirty="0" err="1">
                <a:latin typeface="Lato"/>
                <a:ea typeface="Lato"/>
                <a:cs typeface="Lato"/>
              </a:rPr>
              <a:t>thực</a:t>
            </a:r>
            <a:r>
              <a:rPr lang="en-US" sz="2400" dirty="0">
                <a:latin typeface="Lato"/>
                <a:ea typeface="Lato"/>
                <a:cs typeface="Lato"/>
              </a:rPr>
              <a:t> </a:t>
            </a:r>
            <a:r>
              <a:rPr lang="en-US" sz="2400" dirty="0" err="1">
                <a:latin typeface="Lato"/>
                <a:ea typeface="Lato"/>
                <a:cs typeface="Lato"/>
              </a:rPr>
              <a:t>hiện</a:t>
            </a:r>
            <a:r>
              <a:rPr lang="en-US" sz="2400" dirty="0">
                <a:latin typeface="Lato"/>
                <a:ea typeface="Lato"/>
                <a:cs typeface="Lato"/>
              </a:rPr>
              <a:t> </a:t>
            </a:r>
            <a:r>
              <a:rPr lang="en-US" sz="2400" dirty="0" err="1">
                <a:latin typeface="Lato"/>
                <a:ea typeface="Lato"/>
                <a:cs typeface="Lato"/>
              </a:rPr>
              <a:t>thêm</a:t>
            </a:r>
            <a:r>
              <a:rPr lang="en-US" sz="2400" dirty="0">
                <a:latin typeface="Lato"/>
                <a:ea typeface="Lato"/>
                <a:cs typeface="Lato"/>
              </a:rPr>
              <a:t>:</a:t>
            </a:r>
          </a:p>
          <a:p>
            <a:pPr marL="342900" indent="-342900"/>
            <a:r>
              <a:rPr lang="en-US" sz="2400" dirty="0" err="1">
                <a:latin typeface="Lato"/>
                <a:ea typeface="Lato"/>
                <a:cs typeface="Lato"/>
              </a:rPr>
              <a:t>Tìm</a:t>
            </a:r>
            <a:r>
              <a:rPr lang="en-US" sz="2400" dirty="0">
                <a:latin typeface="Lato"/>
                <a:ea typeface="Lato"/>
                <a:cs typeface="Lato"/>
              </a:rPr>
              <a:t> </a:t>
            </a:r>
            <a:r>
              <a:rPr lang="en-US" sz="2400" dirty="0" err="1">
                <a:latin typeface="Lato"/>
                <a:ea typeface="Lato"/>
                <a:cs typeface="Lato"/>
              </a:rPr>
              <a:t>kiếm</a:t>
            </a:r>
            <a:endParaRPr lang="en-US" sz="2400" dirty="0">
              <a:latin typeface="Lato"/>
              <a:ea typeface="Lato"/>
              <a:cs typeface="Lato"/>
            </a:endParaRPr>
          </a:p>
          <a:p>
            <a:pPr marL="342900" indent="-342900"/>
            <a:r>
              <a:rPr lang="en-US" sz="2400" dirty="0">
                <a:latin typeface="Lato"/>
                <a:ea typeface="Lato"/>
                <a:cs typeface="Lato"/>
              </a:rPr>
              <a:t>Xem chi </a:t>
            </a:r>
            <a:r>
              <a:rPr lang="en-US" sz="2400" dirty="0" err="1">
                <a:latin typeface="Lato"/>
                <a:ea typeface="Lato"/>
                <a:cs typeface="Lato"/>
              </a:rPr>
              <a:t>tiết</a:t>
            </a:r>
            <a:endParaRPr lang="en-US" sz="2400" dirty="0">
              <a:latin typeface="Lato"/>
              <a:ea typeface="Lato"/>
              <a:cs typeface="Lato"/>
            </a:endParaRPr>
          </a:p>
          <a:p>
            <a:pPr marL="342900" indent="-342900"/>
            <a:r>
              <a:rPr lang="en-US" sz="2400" dirty="0" err="1">
                <a:latin typeface="Lato"/>
                <a:ea typeface="Lato"/>
                <a:cs typeface="Lato"/>
              </a:rPr>
              <a:t>Tạo</a:t>
            </a:r>
            <a:r>
              <a:rPr lang="en-US" sz="2400" dirty="0">
                <a:latin typeface="Lato"/>
                <a:ea typeface="Lato"/>
                <a:cs typeface="Lato"/>
              </a:rPr>
              <a:t> </a:t>
            </a:r>
            <a:r>
              <a:rPr lang="en-US" sz="2400" dirty="0" err="1">
                <a:latin typeface="Lato"/>
                <a:ea typeface="Lato"/>
                <a:cs typeface="Lato"/>
              </a:rPr>
              <a:t>tài</a:t>
            </a:r>
            <a:r>
              <a:rPr lang="en-US" sz="2400" dirty="0">
                <a:latin typeface="Lato"/>
                <a:ea typeface="Lato"/>
                <a:cs typeface="Lato"/>
              </a:rPr>
              <a:t> </a:t>
            </a:r>
            <a:r>
              <a:rPr lang="en-US" sz="2400" dirty="0" err="1">
                <a:latin typeface="Lato"/>
                <a:ea typeface="Lato"/>
                <a:cs typeface="Lato"/>
              </a:rPr>
              <a:t>khoản</a:t>
            </a:r>
            <a:endParaRPr lang="en-US" sz="2400">
              <a:latin typeface="Lato"/>
              <a:ea typeface="Lato"/>
              <a:cs typeface="Lato"/>
            </a:endParaRPr>
          </a:p>
          <a:p>
            <a:pPr marL="342900" indent="-342900"/>
            <a:r>
              <a:rPr lang="en-US" sz="2400" err="1">
                <a:latin typeface="Lato"/>
                <a:ea typeface="Lato"/>
                <a:cs typeface="Lato"/>
              </a:rPr>
              <a:t>Khôi</a:t>
            </a:r>
            <a:r>
              <a:rPr lang="en-US" sz="2400" dirty="0">
                <a:latin typeface="Lato"/>
                <a:ea typeface="Lato"/>
                <a:cs typeface="Lato"/>
              </a:rPr>
              <a:t> </a:t>
            </a:r>
            <a:r>
              <a:rPr lang="en-US" sz="2400" err="1">
                <a:latin typeface="Lato"/>
                <a:ea typeface="Lato"/>
                <a:cs typeface="Lato"/>
              </a:rPr>
              <a:t>phục</a:t>
            </a:r>
            <a:r>
              <a:rPr lang="en-US" sz="2400" dirty="0">
                <a:latin typeface="Lato"/>
                <a:ea typeface="Lato"/>
                <a:cs typeface="Lato"/>
              </a:rPr>
              <a:t> </a:t>
            </a:r>
            <a:r>
              <a:rPr lang="en-US" sz="2400" err="1">
                <a:latin typeface="Lato"/>
                <a:ea typeface="Lato"/>
                <a:cs typeface="Lato"/>
              </a:rPr>
              <a:t>mật</a:t>
            </a:r>
            <a:r>
              <a:rPr lang="en-US" sz="2400" dirty="0">
                <a:latin typeface="Lato"/>
                <a:ea typeface="Lato"/>
                <a:cs typeface="Lato"/>
              </a:rPr>
              <a:t> </a:t>
            </a:r>
            <a:r>
              <a:rPr lang="en-US" sz="2400" err="1">
                <a:latin typeface="Lato"/>
                <a:ea typeface="Lato"/>
                <a:cs typeface="Lato"/>
              </a:rPr>
              <a:t>khẩu</a:t>
            </a:r>
            <a:endParaRPr lang="en-US" sz="2400" dirty="0" err="1">
              <a:latin typeface="Lato"/>
              <a:ea typeface="Lato"/>
              <a:cs typeface="Lato"/>
            </a:endParaRPr>
          </a:p>
          <a:p>
            <a:pPr marL="342900" indent="-342900"/>
            <a:r>
              <a:rPr lang="en-US" sz="2400" dirty="0" err="1">
                <a:latin typeface="Lato"/>
                <a:ea typeface="Lato"/>
                <a:cs typeface="Lato"/>
              </a:rPr>
              <a:t>Xóa</a:t>
            </a:r>
            <a:r>
              <a:rPr lang="en-US" sz="2400" dirty="0">
                <a:latin typeface="Lato"/>
                <a:ea typeface="Lato"/>
                <a:cs typeface="Lato"/>
              </a:rPr>
              <a:t> </a:t>
            </a:r>
            <a:r>
              <a:rPr lang="en-US" sz="2400" dirty="0" err="1">
                <a:latin typeface="Lato"/>
                <a:ea typeface="Lato"/>
                <a:cs typeface="Lato"/>
              </a:rPr>
              <a:t>người</a:t>
            </a:r>
            <a:r>
              <a:rPr lang="en-US" sz="2400" dirty="0">
                <a:latin typeface="Lato"/>
                <a:ea typeface="Lato"/>
                <a:cs typeface="Lato"/>
              </a:rPr>
              <a:t> </a:t>
            </a:r>
            <a:r>
              <a:rPr lang="en-US" sz="2400" dirty="0" err="1">
                <a:latin typeface="Lato"/>
                <a:ea typeface="Lato"/>
                <a:cs typeface="Lato"/>
              </a:rPr>
              <a:t>dùng</a:t>
            </a:r>
            <a:endParaRPr lang="en-US" sz="2400" dirty="0" err="1"/>
          </a:p>
        </p:txBody>
      </p:sp>
    </p:spTree>
    <p:extLst>
      <p:ext uri="{BB962C8B-B14F-4D97-AF65-F5344CB8AC3E}">
        <p14:creationId xmlns:p14="http://schemas.microsoft.com/office/powerpoint/2010/main" val="28194031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143C30-D457-E984-25E3-938CC1001A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51672-E1F5-2FEC-6C63-D51616FE2A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 dirty="0">
                <a:latin typeface="Lato"/>
                <a:ea typeface="Lato"/>
                <a:cs typeface="Lato"/>
              </a:rPr>
              <a:t>2. </a:t>
            </a:r>
            <a:r>
              <a:rPr lang="en-US" dirty="0" err="1">
                <a:latin typeface="Lato"/>
                <a:ea typeface="Lato"/>
                <a:cs typeface="Lato"/>
              </a:rPr>
              <a:t>Phân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dirty="0" err="1">
                <a:latin typeface="Lato"/>
                <a:ea typeface="Lato"/>
                <a:cs typeface="Lato"/>
              </a:rPr>
              <a:t>tích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dirty="0" err="1">
                <a:latin typeface="Lato"/>
                <a:ea typeface="Lato"/>
                <a:cs typeface="Lato"/>
              </a:rPr>
              <a:t>thiết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dirty="0" err="1">
                <a:latin typeface="Lato"/>
                <a:ea typeface="Lato"/>
                <a:cs typeface="Lato"/>
              </a:rPr>
              <a:t>kế</a:t>
            </a:r>
            <a:r>
              <a:rPr lang="en-US" dirty="0">
                <a:latin typeface="Lato"/>
                <a:ea typeface="Lato"/>
                <a:cs typeface="Lato"/>
              </a:rPr>
              <a:t> - </a:t>
            </a:r>
            <a:r>
              <a:rPr lang="en-US" dirty="0" err="1">
                <a:latin typeface="Lato"/>
                <a:ea typeface="Lato"/>
                <a:cs typeface="Lato"/>
              </a:rPr>
              <a:t>Cấu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dirty="0" err="1">
                <a:latin typeface="Lato"/>
                <a:ea typeface="Lato"/>
                <a:cs typeface="Lato"/>
              </a:rPr>
              <a:t>trúc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dirty="0" err="1">
                <a:latin typeface="Lato"/>
                <a:ea typeface="Lato"/>
                <a:cs typeface="Lato"/>
              </a:rPr>
              <a:t>thực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dirty="0" err="1">
                <a:latin typeface="Lato"/>
                <a:ea typeface="Lato"/>
                <a:cs typeface="Lato"/>
              </a:rPr>
              <a:t>thể</a:t>
            </a:r>
            <a:endParaRPr lang="en-US" dirty="0" err="1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3B1E8F-9C69-5247-647C-999CBD34A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16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6E4F9AF-02E3-BCB6-6773-AFDA313C6F76}"/>
              </a:ext>
            </a:extLst>
          </p:cNvPr>
          <p:cNvGrpSpPr/>
          <p:nvPr/>
        </p:nvGrpSpPr>
        <p:grpSpPr>
          <a:xfrm>
            <a:off x="2665911" y="1526584"/>
            <a:ext cx="6856941" cy="4159441"/>
            <a:chOff x="4712479" y="1140479"/>
            <a:chExt cx="6856941" cy="4159441"/>
          </a:xfrm>
        </p:grpSpPr>
        <p:pic>
          <p:nvPicPr>
            <p:cNvPr id="4" name="Picture 3" descr="A diagram of a diagram&#10;&#10;Description automatically generated">
              <a:extLst>
                <a:ext uri="{FF2B5EF4-FFF2-40B4-BE49-F238E27FC236}">
                  <a16:creationId xmlns:a16="http://schemas.microsoft.com/office/drawing/2014/main" id="{AABBD950-3159-C155-A459-BDF7783F97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12479" y="1140479"/>
              <a:ext cx="6856941" cy="3580341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ECF9AFE-CC3B-225B-73D4-BC6F716D6760}"/>
                </a:ext>
              </a:extLst>
            </p:cNvPr>
            <p:cNvSpPr txBox="1"/>
            <p:nvPr/>
          </p:nvSpPr>
          <p:spPr>
            <a:xfrm>
              <a:off x="6060140" y="4930588"/>
              <a:ext cx="4679576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dirty="0" err="1">
                  <a:cs typeface="Calibri"/>
                </a:rPr>
                <a:t>Biểu</a:t>
              </a:r>
              <a:r>
                <a:rPr lang="en-US" dirty="0">
                  <a:cs typeface="Calibri"/>
                </a:rPr>
                <a:t> </a:t>
              </a:r>
              <a:r>
                <a:rPr lang="en-US" dirty="0" err="1">
                  <a:cs typeface="Calibri"/>
                </a:rPr>
                <a:t>đồ</a:t>
              </a:r>
              <a:r>
                <a:rPr lang="en-US" dirty="0">
                  <a:cs typeface="Calibri"/>
                </a:rPr>
                <a:t> </a:t>
              </a:r>
              <a:r>
                <a:rPr lang="en-US" dirty="0" err="1">
                  <a:cs typeface="Calibri"/>
                </a:rPr>
                <a:t>thực</a:t>
              </a:r>
              <a:r>
                <a:rPr lang="en-US" dirty="0">
                  <a:cs typeface="Calibri"/>
                </a:rPr>
                <a:t> </a:t>
              </a:r>
              <a:r>
                <a:rPr lang="en-US" dirty="0" err="1">
                  <a:cs typeface="Calibri"/>
                </a:rPr>
                <a:t>thể</a:t>
              </a:r>
              <a:r>
                <a:rPr lang="en-US" dirty="0">
                  <a:cs typeface="Calibri"/>
                </a:rPr>
                <a:t> </a:t>
              </a:r>
              <a:r>
                <a:rPr lang="en-US" dirty="0" err="1">
                  <a:cs typeface="Calibri"/>
                </a:rPr>
                <a:t>quan</a:t>
              </a:r>
              <a:r>
                <a:rPr lang="en-US" dirty="0">
                  <a:cs typeface="Calibri"/>
                </a:rPr>
                <a:t> </a:t>
              </a:r>
              <a:r>
                <a:rPr lang="en-US" dirty="0" err="1">
                  <a:cs typeface="Calibri"/>
                </a:rPr>
                <a:t>hệ</a:t>
              </a:r>
              <a:r>
                <a:rPr lang="en-US" dirty="0">
                  <a:cs typeface="Calibri"/>
                </a:rPr>
                <a:t> (Entity Relationship)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5746954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50E24274-8CDC-F64E-9DF0-B579E38490E3}"/>
              </a:ext>
            </a:extLst>
          </p:cNvPr>
          <p:cNvGrpSpPr/>
          <p:nvPr/>
        </p:nvGrpSpPr>
        <p:grpSpPr>
          <a:xfrm>
            <a:off x="8720666" y="1161523"/>
            <a:ext cx="2214033" cy="2490475"/>
            <a:chOff x="6667500" y="1584856"/>
            <a:chExt cx="2214033" cy="2490475"/>
          </a:xfrm>
        </p:grpSpPr>
        <p:pic>
          <p:nvPicPr>
            <p:cNvPr id="8" name="Picture 7" descr="My First .Net MAUI App. Original article published at… | by Kevin Williams  | Medium">
              <a:extLst>
                <a:ext uri="{FF2B5EF4-FFF2-40B4-BE49-F238E27FC236}">
                  <a16:creationId xmlns:a16="http://schemas.microsoft.com/office/drawing/2014/main" id="{3C0C1DB0-D614-EA8F-E650-E73B78789D9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834189" y="1584856"/>
              <a:ext cx="1889125" cy="1889125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D6D57BA-9F10-1C53-46F3-D267B660F919}"/>
                </a:ext>
              </a:extLst>
            </p:cNvPr>
            <p:cNvSpPr txBox="1"/>
            <p:nvPr/>
          </p:nvSpPr>
          <p:spPr>
            <a:xfrm>
              <a:off x="6667500" y="3429000"/>
              <a:ext cx="2214033" cy="64633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dirty="0">
                  <a:cs typeface="Calibri"/>
                </a:rPr>
                <a:t>Framework </a:t>
              </a:r>
              <a:r>
                <a:rPr lang="en-US" dirty="0" err="1">
                  <a:cs typeface="Calibri"/>
                </a:rPr>
                <a:t>ứng</a:t>
              </a:r>
              <a:r>
                <a:rPr lang="en-US" dirty="0">
                  <a:cs typeface="Calibri"/>
                </a:rPr>
                <a:t> </a:t>
              </a:r>
              <a:r>
                <a:rPr lang="en-US" dirty="0" err="1">
                  <a:cs typeface="Calibri"/>
                </a:rPr>
                <a:t>dụng</a:t>
              </a:r>
              <a:br>
                <a:rPr lang="en-US" dirty="0">
                  <a:cs typeface="Calibri"/>
                </a:rPr>
              </a:br>
              <a:r>
                <a:rPr lang="en-US" dirty="0">
                  <a:cs typeface="Calibri"/>
                </a:rPr>
                <a:t>.NET MAUI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EAEFE0E-299A-46D8-9DF7-2C84CBBCA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 dirty="0">
                <a:latin typeface="Lato"/>
                <a:ea typeface="Lato"/>
                <a:cs typeface="Lato"/>
              </a:rPr>
              <a:t>2. </a:t>
            </a:r>
            <a:r>
              <a:rPr lang="en-US" dirty="0" err="1">
                <a:latin typeface="Lato"/>
                <a:ea typeface="Lato"/>
                <a:cs typeface="Lato"/>
              </a:rPr>
              <a:t>Phân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dirty="0" err="1">
                <a:latin typeface="Lato"/>
                <a:ea typeface="Lato"/>
                <a:cs typeface="Lato"/>
              </a:rPr>
              <a:t>tích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dirty="0" err="1">
                <a:latin typeface="Lato"/>
                <a:ea typeface="Lato"/>
                <a:cs typeface="Lato"/>
              </a:rPr>
              <a:t>thiết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dirty="0" err="1">
                <a:latin typeface="Lato"/>
                <a:ea typeface="Lato"/>
                <a:cs typeface="Lato"/>
              </a:rPr>
              <a:t>kế</a:t>
            </a:r>
            <a:r>
              <a:rPr lang="en-US" dirty="0">
                <a:latin typeface="Lato"/>
                <a:ea typeface="Lato"/>
                <a:cs typeface="Lato"/>
              </a:rPr>
              <a:t> - Công </a:t>
            </a:r>
            <a:r>
              <a:rPr lang="en-US" dirty="0" err="1">
                <a:latin typeface="Lato"/>
                <a:ea typeface="Lato"/>
                <a:cs typeface="Lato"/>
              </a:rPr>
              <a:t>nghệ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dirty="0" err="1">
                <a:latin typeface="Lato"/>
                <a:ea typeface="Lato"/>
                <a:cs typeface="Lato"/>
              </a:rPr>
              <a:t>sử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dirty="0" err="1">
                <a:latin typeface="Lato"/>
                <a:ea typeface="Lato"/>
                <a:cs typeface="Lato"/>
              </a:rPr>
              <a:t>dụng</a:t>
            </a:r>
            <a:endParaRPr lang="en-US" dirty="0" err="1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B4E653-E636-4EED-9A37-BC263FE84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17</a:t>
            </a:fld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28365A0-E1FC-B9A7-747B-E157601AA205}"/>
              </a:ext>
            </a:extLst>
          </p:cNvPr>
          <p:cNvGrpSpPr/>
          <p:nvPr/>
        </p:nvGrpSpPr>
        <p:grpSpPr>
          <a:xfrm>
            <a:off x="5373577" y="1423399"/>
            <a:ext cx="1454790" cy="2218016"/>
            <a:chOff x="611077" y="1582148"/>
            <a:chExt cx="1454790" cy="2218016"/>
          </a:xfrm>
        </p:grpSpPr>
        <p:pic>
          <p:nvPicPr>
            <p:cNvPr id="7" name="Picture 6" descr="File:.NET Core Logo.svg - Wikimedia Commons">
              <a:extLst>
                <a:ext uri="{FF2B5EF4-FFF2-40B4-BE49-F238E27FC236}">
                  <a16:creationId xmlns:a16="http://schemas.microsoft.com/office/drawing/2014/main" id="{D01F7549-B216-BFAF-7CD1-74A2772C7D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1077" y="1582148"/>
              <a:ext cx="1449238" cy="1434861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A445FEB-AE9E-2C54-954C-7532FEB6D199}"/>
                </a:ext>
              </a:extLst>
            </p:cNvPr>
            <p:cNvSpPr txBox="1"/>
            <p:nvPr/>
          </p:nvSpPr>
          <p:spPr>
            <a:xfrm>
              <a:off x="613833" y="3153833"/>
              <a:ext cx="1452034" cy="64633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dirty="0">
                  <a:cs typeface="Calibri"/>
                </a:rPr>
                <a:t>Backend</a:t>
              </a:r>
              <a:br>
                <a:rPr lang="en-US" dirty="0">
                  <a:cs typeface="Calibri"/>
                </a:rPr>
              </a:br>
              <a:r>
                <a:rPr lang="en-US" dirty="0">
                  <a:cs typeface="Calibri"/>
                </a:rPr>
                <a:t>ASP.NET Core</a:t>
              </a:r>
              <a:endParaRPr lang="en-US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6F8FA5-967F-0243-6392-BE5F11726E0E}"/>
              </a:ext>
            </a:extLst>
          </p:cNvPr>
          <p:cNvGrpSpPr/>
          <p:nvPr/>
        </p:nvGrpSpPr>
        <p:grpSpPr>
          <a:xfrm>
            <a:off x="787399" y="1736394"/>
            <a:ext cx="3187701" cy="1587520"/>
            <a:chOff x="956733" y="3757811"/>
            <a:chExt cx="3187701" cy="1587520"/>
          </a:xfrm>
        </p:grpSpPr>
        <p:pic>
          <p:nvPicPr>
            <p:cNvPr id="10" name="Picture 9" descr="Tập tin:MongoDB Logo.svg – Wikipedia tiếng Việt">
              <a:extLst>
                <a:ext uri="{FF2B5EF4-FFF2-40B4-BE49-F238E27FC236}">
                  <a16:creationId xmlns:a16="http://schemas.microsoft.com/office/drawing/2014/main" id="{B97A5EED-A64B-AAE5-CFCB-1F699551BAC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56733" y="3757811"/>
              <a:ext cx="3187701" cy="855795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115D328-73BA-E908-4A89-DFA0389485F2}"/>
                </a:ext>
              </a:extLst>
            </p:cNvPr>
            <p:cNvSpPr txBox="1"/>
            <p:nvPr/>
          </p:nvSpPr>
          <p:spPr>
            <a:xfrm>
              <a:off x="1661583" y="4699000"/>
              <a:ext cx="1790700" cy="64633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dirty="0" err="1">
                  <a:cs typeface="Calibri"/>
                </a:rPr>
                <a:t>Hệ</a:t>
              </a:r>
              <a:r>
                <a:rPr lang="en-US" dirty="0">
                  <a:cs typeface="Calibri"/>
                </a:rPr>
                <a:t> </a:t>
              </a:r>
              <a:r>
                <a:rPr lang="en-US" dirty="0" err="1">
                  <a:cs typeface="Calibri"/>
                </a:rPr>
                <a:t>cơ</a:t>
              </a:r>
              <a:r>
                <a:rPr lang="en-US" dirty="0">
                  <a:cs typeface="Calibri"/>
                </a:rPr>
                <a:t> </a:t>
              </a:r>
              <a:r>
                <a:rPr lang="en-US" dirty="0" err="1">
                  <a:cs typeface="Calibri"/>
                </a:rPr>
                <a:t>sở</a:t>
              </a:r>
              <a:r>
                <a:rPr lang="en-US" dirty="0">
                  <a:cs typeface="Calibri"/>
                </a:rPr>
                <a:t> </a:t>
              </a:r>
              <a:r>
                <a:rPr lang="en-US" dirty="0" err="1">
                  <a:cs typeface="Calibri"/>
                </a:rPr>
                <a:t>dữ</a:t>
              </a:r>
              <a:r>
                <a:rPr lang="en-US" dirty="0">
                  <a:cs typeface="Calibri"/>
                </a:rPr>
                <a:t> </a:t>
              </a:r>
              <a:r>
                <a:rPr lang="en-US" dirty="0" err="1">
                  <a:cs typeface="Calibri"/>
                </a:rPr>
                <a:t>liệu</a:t>
              </a:r>
              <a:br>
                <a:rPr lang="en-US" dirty="0">
                  <a:cs typeface="Calibri"/>
                </a:rPr>
              </a:br>
              <a:r>
                <a:rPr lang="en-US" dirty="0">
                  <a:cs typeface="Calibri"/>
                </a:rPr>
                <a:t>Mongo DB</a:t>
              </a:r>
              <a:endParaRPr lang="en-US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DF4BC1F-5E25-C7E1-A61B-8F45F4A487E2}"/>
              </a:ext>
            </a:extLst>
          </p:cNvPr>
          <p:cNvGrpSpPr/>
          <p:nvPr/>
        </p:nvGrpSpPr>
        <p:grpSpPr>
          <a:xfrm>
            <a:off x="6630799" y="3939368"/>
            <a:ext cx="3198281" cy="2136212"/>
            <a:chOff x="5964049" y="3780619"/>
            <a:chExt cx="3198281" cy="2136212"/>
          </a:xfrm>
        </p:grpSpPr>
        <p:pic>
          <p:nvPicPr>
            <p:cNvPr id="17" name="Picture 16" descr="Docker là gì? | AWS">
              <a:extLst>
                <a:ext uri="{FF2B5EF4-FFF2-40B4-BE49-F238E27FC236}">
                  <a16:creationId xmlns:a16="http://schemas.microsoft.com/office/drawing/2014/main" id="{BFFF467C-3F2B-7EC6-8DA7-0C2DD18AC15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964049" y="3780619"/>
              <a:ext cx="3198281" cy="1489108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5554A95-9BB9-CF9B-4299-BE824254E374}"/>
                </a:ext>
              </a:extLst>
            </p:cNvPr>
            <p:cNvSpPr txBox="1"/>
            <p:nvPr/>
          </p:nvSpPr>
          <p:spPr>
            <a:xfrm>
              <a:off x="6191250" y="5270500"/>
              <a:ext cx="2743200" cy="64633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dirty="0" err="1">
                  <a:cs typeface="Calibri"/>
                </a:rPr>
                <a:t>Hệ</a:t>
              </a:r>
              <a:r>
                <a:rPr lang="en-US" dirty="0">
                  <a:cs typeface="Calibri"/>
                </a:rPr>
                <a:t> </a:t>
              </a:r>
              <a:r>
                <a:rPr lang="en-US" dirty="0" err="1">
                  <a:cs typeface="Calibri"/>
                </a:rPr>
                <a:t>thống</a:t>
              </a:r>
              <a:r>
                <a:rPr lang="en-US" dirty="0">
                  <a:cs typeface="Calibri"/>
                </a:rPr>
                <a:t> </a:t>
              </a:r>
              <a:r>
                <a:rPr lang="en-US" dirty="0" err="1">
                  <a:cs typeface="Calibri"/>
                </a:rPr>
                <a:t>triển</a:t>
              </a:r>
              <a:r>
                <a:rPr lang="en-US" dirty="0">
                  <a:cs typeface="Calibri"/>
                </a:rPr>
                <a:t> </a:t>
              </a:r>
              <a:r>
                <a:rPr lang="en-US" dirty="0" err="1">
                  <a:cs typeface="Calibri"/>
                </a:rPr>
                <a:t>khai</a:t>
              </a:r>
              <a:br>
                <a:rPr lang="en-US" dirty="0"/>
              </a:br>
              <a:r>
                <a:rPr lang="en-US" dirty="0">
                  <a:cs typeface="Calibri"/>
                </a:rPr>
                <a:t>Docker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A5DAABBB-DC99-2B9E-FB05-5B3BE43979DF}"/>
              </a:ext>
            </a:extLst>
          </p:cNvPr>
          <p:cNvGrpSpPr/>
          <p:nvPr/>
        </p:nvGrpSpPr>
        <p:grpSpPr>
          <a:xfrm>
            <a:off x="2603500" y="4055533"/>
            <a:ext cx="2753783" cy="2020048"/>
            <a:chOff x="2603500" y="3854450"/>
            <a:chExt cx="2753783" cy="2020048"/>
          </a:xfrm>
        </p:grpSpPr>
        <p:pic>
          <p:nvPicPr>
            <p:cNvPr id="3" name="Picture 2" descr="Microsoft launches Visual Studio Online public preview and ML.NET 1.4 |  VentureBeat">
              <a:extLst>
                <a:ext uri="{FF2B5EF4-FFF2-40B4-BE49-F238E27FC236}">
                  <a16:creationId xmlns:a16="http://schemas.microsoft.com/office/drawing/2014/main" id="{CB4D5C8F-8FCD-FA77-BB12-83D3E234E2F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607733" y="3854450"/>
              <a:ext cx="2743200" cy="1371600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BD4EBDB-D8F3-1DFB-970E-1DA85850CCC2}"/>
                </a:ext>
              </a:extLst>
            </p:cNvPr>
            <p:cNvSpPr txBox="1"/>
            <p:nvPr/>
          </p:nvSpPr>
          <p:spPr>
            <a:xfrm>
              <a:off x="2603500" y="5228167"/>
              <a:ext cx="2753783" cy="64633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dirty="0">
                  <a:cs typeface="Calibri"/>
                </a:rPr>
                <a:t>Công </a:t>
              </a:r>
              <a:r>
                <a:rPr lang="en-US" err="1">
                  <a:cs typeface="Calibri"/>
                </a:rPr>
                <a:t>cụ</a:t>
              </a:r>
              <a:r>
                <a:rPr lang="en-US" dirty="0">
                  <a:cs typeface="Calibri"/>
                </a:rPr>
                <a:t> </a:t>
              </a:r>
              <a:r>
                <a:rPr lang="en-US" err="1">
                  <a:cs typeface="Calibri"/>
                </a:rPr>
                <a:t>lập</a:t>
              </a:r>
              <a:r>
                <a:rPr lang="en-US" dirty="0">
                  <a:cs typeface="Calibri"/>
                </a:rPr>
                <a:t> </a:t>
              </a:r>
              <a:r>
                <a:rPr lang="en-US" err="1">
                  <a:cs typeface="Calibri"/>
                </a:rPr>
                <a:t>trình</a:t>
              </a:r>
              <a:br>
                <a:rPr lang="en-US" dirty="0"/>
              </a:br>
              <a:r>
                <a:rPr lang="en-US">
                  <a:cs typeface="Calibri"/>
                </a:rPr>
                <a:t>Visual Studio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877002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D6941D0-D074-43AE-8875-C4BDC98AD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0705" y="3208848"/>
            <a:ext cx="7391400" cy="436098"/>
          </a:xfrm>
        </p:spPr>
        <p:txBody>
          <a:bodyPr lIns="91440" tIns="45720" rIns="91440" bIns="45720" anchor="t"/>
          <a:lstStyle/>
          <a:p>
            <a:pPr algn="ctr"/>
            <a:r>
              <a:rPr lang="en-US" dirty="0">
                <a:latin typeface="Lato"/>
                <a:ea typeface="Lato"/>
                <a:cs typeface="Lato"/>
              </a:rPr>
              <a:t>3. </a:t>
            </a:r>
            <a:r>
              <a:rPr lang="en-US" err="1">
                <a:latin typeface="Lato"/>
                <a:ea typeface="Lato"/>
                <a:cs typeface="Lato"/>
              </a:rPr>
              <a:t>Kết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err="1">
                <a:latin typeface="Lato"/>
                <a:ea typeface="Lato"/>
                <a:cs typeface="Lato"/>
              </a:rPr>
              <a:t>quả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err="1">
                <a:latin typeface="Lato"/>
                <a:ea typeface="Lato"/>
                <a:cs typeface="Lato"/>
              </a:rPr>
              <a:t>thực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err="1">
                <a:latin typeface="Lato"/>
                <a:ea typeface="Lato"/>
                <a:cs typeface="Lato"/>
              </a:rPr>
              <a:t>nghiệm</a:t>
            </a:r>
            <a:endParaRPr lang="en-US" err="1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91CA00-8B5A-4B5F-AE21-CF0691D64D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5005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8759A1-F720-7746-B46F-E65C695F7E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29456-BEFD-85EC-9AEA-A882316B3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 dirty="0">
                <a:latin typeface="Lato"/>
                <a:ea typeface="Lato"/>
                <a:cs typeface="Lato"/>
              </a:rPr>
              <a:t>3. </a:t>
            </a:r>
            <a:r>
              <a:rPr lang="en-US" dirty="0" err="1">
                <a:latin typeface="Lato"/>
                <a:ea typeface="Lato"/>
                <a:cs typeface="Lato"/>
              </a:rPr>
              <a:t>Kết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dirty="0" err="1">
                <a:latin typeface="Lato"/>
                <a:ea typeface="Lato"/>
                <a:cs typeface="Lato"/>
              </a:rPr>
              <a:t>quả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dirty="0" err="1">
                <a:latin typeface="Lato"/>
                <a:ea typeface="Lato"/>
                <a:cs typeface="Lato"/>
              </a:rPr>
              <a:t>thực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dirty="0" err="1">
                <a:latin typeface="Lato"/>
                <a:ea typeface="Lato"/>
                <a:cs typeface="Lato"/>
              </a:rPr>
              <a:t>nghiệm</a:t>
            </a:r>
            <a:r>
              <a:rPr lang="en-US" dirty="0">
                <a:latin typeface="Lato"/>
                <a:ea typeface="Lato"/>
                <a:cs typeface="Lato"/>
              </a:rPr>
              <a:t> - </a:t>
            </a:r>
            <a:r>
              <a:rPr lang="en-US" dirty="0" err="1">
                <a:latin typeface="Lato"/>
                <a:ea typeface="Lato"/>
                <a:cs typeface="Lato"/>
              </a:rPr>
              <a:t>Triển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dirty="0" err="1">
                <a:latin typeface="Lato"/>
                <a:ea typeface="Lato"/>
                <a:cs typeface="Lato"/>
              </a:rPr>
              <a:t>khai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dirty="0" err="1">
                <a:latin typeface="Lato"/>
                <a:ea typeface="Lato"/>
                <a:cs typeface="Lato"/>
              </a:rPr>
              <a:t>hệ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dirty="0" err="1">
                <a:latin typeface="Lato"/>
                <a:ea typeface="Lato"/>
                <a:cs typeface="Lato"/>
              </a:rPr>
              <a:t>thống</a:t>
            </a:r>
            <a:endParaRPr lang="en-US" dirty="0" err="1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12C4DC-8FEE-56EC-D1CE-6B06D253F9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87A9B0-6E70-C8D2-1B91-E76C97420729}"/>
              </a:ext>
            </a:extLst>
          </p:cNvPr>
          <p:cNvSpPr txBox="1"/>
          <p:nvPr/>
        </p:nvSpPr>
        <p:spPr>
          <a:xfrm>
            <a:off x="338666" y="1121833"/>
            <a:ext cx="11516783" cy="45037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400"/>
              </a:spcAft>
            </a:pPr>
            <a:r>
              <a:rPr lang="en-US" sz="2400" err="1">
                <a:latin typeface="Lato"/>
                <a:ea typeface="Lato"/>
                <a:cs typeface="Calibri"/>
              </a:rPr>
              <a:t>Hệ</a:t>
            </a:r>
            <a:r>
              <a:rPr lang="en-US" sz="2400" dirty="0">
                <a:latin typeface="Lato"/>
                <a:ea typeface="Lato"/>
                <a:cs typeface="Calibri"/>
              </a:rPr>
              <a:t> </a:t>
            </a:r>
            <a:r>
              <a:rPr lang="en-US" sz="2400" err="1">
                <a:latin typeface="Lato"/>
                <a:ea typeface="Lato"/>
                <a:cs typeface="Calibri"/>
              </a:rPr>
              <a:t>thống</a:t>
            </a:r>
            <a:r>
              <a:rPr lang="en-US" sz="2400" dirty="0">
                <a:latin typeface="Lato"/>
                <a:ea typeface="Lato"/>
                <a:cs typeface="Calibri"/>
              </a:rPr>
              <a:t> backend </a:t>
            </a:r>
            <a:r>
              <a:rPr lang="en-US" sz="2400" err="1">
                <a:latin typeface="Lato"/>
                <a:ea typeface="Lato"/>
                <a:cs typeface="Calibri"/>
              </a:rPr>
              <a:t>đang</a:t>
            </a:r>
            <a:r>
              <a:rPr lang="en-US" sz="2400" dirty="0">
                <a:latin typeface="Lato"/>
                <a:ea typeface="Lato"/>
                <a:cs typeface="Calibri"/>
              </a:rPr>
              <a:t> </a:t>
            </a:r>
            <a:r>
              <a:rPr lang="en-US" sz="2400" err="1">
                <a:latin typeface="Lato"/>
                <a:ea typeface="Lato"/>
                <a:cs typeface="Calibri"/>
              </a:rPr>
              <a:t>được</a:t>
            </a:r>
            <a:r>
              <a:rPr lang="en-US" sz="2400" dirty="0">
                <a:latin typeface="Lato"/>
                <a:ea typeface="Lato"/>
                <a:cs typeface="Calibri"/>
              </a:rPr>
              <a:t> </a:t>
            </a:r>
            <a:r>
              <a:rPr lang="en-US" sz="2400" err="1">
                <a:latin typeface="Lato"/>
                <a:ea typeface="Lato"/>
                <a:cs typeface="Calibri"/>
              </a:rPr>
              <a:t>triển</a:t>
            </a:r>
            <a:r>
              <a:rPr lang="en-US" sz="2400" dirty="0">
                <a:latin typeface="Lato"/>
                <a:ea typeface="Lato"/>
                <a:cs typeface="Calibri"/>
              </a:rPr>
              <a:t> </a:t>
            </a:r>
            <a:r>
              <a:rPr lang="en-US" sz="2400" err="1">
                <a:latin typeface="Lato"/>
                <a:ea typeface="Lato"/>
                <a:cs typeface="Calibri"/>
              </a:rPr>
              <a:t>khai</a:t>
            </a:r>
            <a:r>
              <a:rPr lang="en-US" sz="2400" dirty="0">
                <a:latin typeface="Lato"/>
                <a:ea typeface="Lato"/>
                <a:cs typeface="Calibri"/>
              </a:rPr>
              <a:t>:</a:t>
            </a:r>
            <a:endParaRPr lang="en-US"/>
          </a:p>
          <a:p>
            <a:pPr marL="685800" indent="-342900">
              <a:spcAft>
                <a:spcPts val="400"/>
              </a:spcAft>
              <a:buFont typeface="Arial"/>
              <a:buChar char="•"/>
            </a:pPr>
            <a:r>
              <a:rPr lang="en-US" sz="2400" dirty="0">
                <a:latin typeface="Lato"/>
                <a:ea typeface="Lato"/>
                <a:cs typeface="Calibri"/>
              </a:rPr>
              <a:t>Server Ubuntu (i7-4790k 4 GHz - 12GB RAM)</a:t>
            </a:r>
          </a:p>
          <a:p>
            <a:pPr marL="685800" indent="-342900">
              <a:spcAft>
                <a:spcPts val="400"/>
              </a:spcAft>
              <a:buFont typeface="Arial"/>
              <a:buChar char="•"/>
            </a:pPr>
            <a:r>
              <a:rPr lang="en-US" sz="2400" dirty="0">
                <a:latin typeface="Lato"/>
                <a:ea typeface="Lato"/>
                <a:cs typeface="Calibri"/>
              </a:rPr>
              <a:t>Docker </a:t>
            </a:r>
            <a:r>
              <a:rPr lang="en-US" sz="2400" dirty="0" err="1">
                <a:latin typeface="Lato"/>
                <a:ea typeface="Lato"/>
                <a:cs typeface="Calibri"/>
              </a:rPr>
              <a:t>để</a:t>
            </a:r>
            <a:r>
              <a:rPr lang="en-US" sz="2400" dirty="0">
                <a:latin typeface="Lato"/>
                <a:ea typeface="Lato"/>
                <a:cs typeface="Calibri"/>
              </a:rPr>
              <a:t> </a:t>
            </a:r>
            <a:r>
              <a:rPr lang="en-US" sz="2400" dirty="0" err="1">
                <a:latin typeface="Lato"/>
                <a:ea typeface="Lato"/>
                <a:cs typeface="Calibri"/>
              </a:rPr>
              <a:t>dễ</a:t>
            </a:r>
            <a:r>
              <a:rPr lang="en-US" sz="2400" dirty="0">
                <a:latin typeface="Lato"/>
                <a:ea typeface="Lato"/>
                <a:cs typeface="Calibri"/>
              </a:rPr>
              <a:t> </a:t>
            </a:r>
            <a:r>
              <a:rPr lang="en-US" sz="2400" dirty="0" err="1">
                <a:latin typeface="Lato"/>
                <a:ea typeface="Lato"/>
                <a:cs typeface="Calibri"/>
              </a:rPr>
              <a:t>dàng</a:t>
            </a:r>
            <a:r>
              <a:rPr lang="en-US" sz="2400" dirty="0">
                <a:latin typeface="Lato"/>
                <a:ea typeface="Lato"/>
                <a:cs typeface="Calibri"/>
              </a:rPr>
              <a:t> </a:t>
            </a:r>
            <a:r>
              <a:rPr lang="en-US" sz="2400" dirty="0" err="1">
                <a:latin typeface="Lato"/>
                <a:ea typeface="Lato"/>
                <a:cs typeface="Calibri"/>
              </a:rPr>
              <a:t>triển</a:t>
            </a:r>
            <a:r>
              <a:rPr lang="en-US" sz="2400" dirty="0">
                <a:latin typeface="Lato"/>
                <a:ea typeface="Lato"/>
                <a:cs typeface="Calibri"/>
              </a:rPr>
              <a:t> </a:t>
            </a:r>
            <a:r>
              <a:rPr lang="en-US" sz="2400" dirty="0" err="1">
                <a:latin typeface="Lato"/>
                <a:ea typeface="Lato"/>
                <a:cs typeface="Calibri"/>
              </a:rPr>
              <a:t>khai</a:t>
            </a:r>
            <a:r>
              <a:rPr lang="en-US" sz="2400" dirty="0">
                <a:latin typeface="Lato"/>
                <a:ea typeface="Lato"/>
                <a:cs typeface="Calibri"/>
              </a:rPr>
              <a:t> </a:t>
            </a:r>
            <a:r>
              <a:rPr lang="en-US" sz="2400" dirty="0" err="1">
                <a:latin typeface="Lato"/>
                <a:ea typeface="Lato"/>
                <a:cs typeface="Calibri"/>
              </a:rPr>
              <a:t>các</a:t>
            </a:r>
            <a:r>
              <a:rPr lang="en-US" sz="2400" dirty="0">
                <a:latin typeface="Lato"/>
                <a:ea typeface="Lato"/>
                <a:cs typeface="Calibri"/>
              </a:rPr>
              <a:t> </a:t>
            </a:r>
            <a:r>
              <a:rPr lang="en-US" sz="2400" dirty="0" err="1">
                <a:latin typeface="Lato"/>
                <a:ea typeface="Lato"/>
                <a:cs typeface="Calibri"/>
              </a:rPr>
              <a:t>dịch</a:t>
            </a:r>
            <a:r>
              <a:rPr lang="en-US" sz="2400" dirty="0">
                <a:latin typeface="Lato"/>
                <a:ea typeface="Lato"/>
                <a:cs typeface="Calibri"/>
              </a:rPr>
              <a:t> </a:t>
            </a:r>
            <a:r>
              <a:rPr lang="en-US" sz="2400" dirty="0" err="1">
                <a:latin typeface="Lato"/>
                <a:ea typeface="Lato"/>
                <a:cs typeface="Calibri"/>
              </a:rPr>
              <a:t>vụ</a:t>
            </a:r>
            <a:r>
              <a:rPr lang="en-US" sz="2400" dirty="0">
                <a:latin typeface="Lato"/>
                <a:ea typeface="Lato"/>
                <a:cs typeface="Calibri"/>
              </a:rPr>
              <a:t>.</a:t>
            </a:r>
          </a:p>
          <a:p>
            <a:pPr marL="685800" indent="-342900">
              <a:spcAft>
                <a:spcPts val="400"/>
              </a:spcAft>
              <a:buFont typeface="Arial"/>
              <a:buChar char="•"/>
            </a:pPr>
            <a:r>
              <a:rPr lang="en-US" sz="2400" dirty="0">
                <a:latin typeface="Lato"/>
                <a:ea typeface="Lato"/>
                <a:cs typeface="Calibri"/>
              </a:rPr>
              <a:t>Cloudflare </a:t>
            </a:r>
            <a:r>
              <a:rPr lang="en-US" sz="2400" dirty="0" err="1">
                <a:latin typeface="Lato"/>
                <a:ea typeface="Lato"/>
                <a:cs typeface="Calibri"/>
              </a:rPr>
              <a:t>để</a:t>
            </a:r>
            <a:r>
              <a:rPr lang="en-US" sz="2400" dirty="0">
                <a:latin typeface="Lato"/>
                <a:ea typeface="Lato"/>
                <a:cs typeface="Calibri"/>
              </a:rPr>
              <a:t> </a:t>
            </a:r>
            <a:r>
              <a:rPr lang="en-US" sz="2400" dirty="0" err="1">
                <a:latin typeface="Lato"/>
                <a:ea typeface="Lato"/>
                <a:cs typeface="Calibri"/>
              </a:rPr>
              <a:t>bảo</a:t>
            </a:r>
            <a:r>
              <a:rPr lang="en-US" sz="2400" dirty="0">
                <a:latin typeface="Lato"/>
                <a:ea typeface="Lato"/>
                <a:cs typeface="Calibri"/>
              </a:rPr>
              <a:t> </a:t>
            </a:r>
            <a:r>
              <a:rPr lang="en-US" sz="2400" dirty="0" err="1">
                <a:latin typeface="Lato"/>
                <a:ea typeface="Lato"/>
                <a:cs typeface="Calibri"/>
              </a:rPr>
              <a:t>mật</a:t>
            </a:r>
            <a:r>
              <a:rPr lang="en-US" sz="2400" dirty="0">
                <a:latin typeface="Lato"/>
                <a:ea typeface="Lato"/>
                <a:cs typeface="Calibri"/>
              </a:rPr>
              <a:t>, </a:t>
            </a:r>
            <a:r>
              <a:rPr lang="en-US" sz="2400" dirty="0" err="1">
                <a:latin typeface="Lato"/>
                <a:ea typeface="Lato"/>
                <a:cs typeface="Calibri"/>
              </a:rPr>
              <a:t>chống</a:t>
            </a:r>
            <a:r>
              <a:rPr lang="en-US" sz="2400" dirty="0">
                <a:latin typeface="Lato"/>
                <a:ea typeface="Lato"/>
                <a:cs typeface="Calibri"/>
              </a:rPr>
              <a:t> DDoS, </a:t>
            </a:r>
            <a:r>
              <a:rPr lang="en-US" sz="2400" dirty="0" err="1">
                <a:latin typeface="Lato"/>
                <a:ea typeface="Lato"/>
                <a:cs typeface="Calibri"/>
              </a:rPr>
              <a:t>tăng</a:t>
            </a:r>
            <a:r>
              <a:rPr lang="en-US" sz="2400" dirty="0">
                <a:latin typeface="Lato"/>
                <a:ea typeface="Lato"/>
                <a:cs typeface="Calibri"/>
              </a:rPr>
              <a:t> </a:t>
            </a:r>
            <a:r>
              <a:rPr lang="en-US" sz="2400" dirty="0" err="1">
                <a:latin typeface="Lato"/>
                <a:ea typeface="Lato"/>
                <a:cs typeface="Calibri"/>
              </a:rPr>
              <a:t>tốc</a:t>
            </a:r>
            <a:r>
              <a:rPr lang="en-US" sz="2400" dirty="0">
                <a:latin typeface="Lato"/>
                <a:ea typeface="Lato"/>
                <a:cs typeface="Calibri"/>
              </a:rPr>
              <a:t> </a:t>
            </a:r>
            <a:r>
              <a:rPr lang="en-US" sz="2400" dirty="0" err="1">
                <a:latin typeface="Lato"/>
                <a:ea typeface="Lato"/>
                <a:cs typeface="Calibri"/>
              </a:rPr>
              <a:t>truy</a:t>
            </a:r>
            <a:r>
              <a:rPr lang="en-US" sz="2400" dirty="0">
                <a:latin typeface="Lato"/>
                <a:ea typeface="Lato"/>
                <a:cs typeface="Calibri"/>
              </a:rPr>
              <a:t> </a:t>
            </a:r>
            <a:r>
              <a:rPr lang="en-US" sz="2400" dirty="0" err="1">
                <a:latin typeface="Lato"/>
                <a:ea typeface="Lato"/>
                <a:cs typeface="Calibri"/>
              </a:rPr>
              <a:t>cập</a:t>
            </a:r>
            <a:r>
              <a:rPr lang="en-US" sz="2400" dirty="0">
                <a:latin typeface="Lato"/>
                <a:ea typeface="Lato"/>
                <a:cs typeface="Calibri"/>
              </a:rPr>
              <a:t>.</a:t>
            </a:r>
          </a:p>
          <a:p>
            <a:pPr marL="685800" indent="-342900">
              <a:spcAft>
                <a:spcPts val="400"/>
              </a:spcAft>
              <a:buFont typeface="Arial"/>
              <a:buChar char="•"/>
            </a:pPr>
            <a:r>
              <a:rPr lang="en-US" sz="2400" dirty="0">
                <a:latin typeface="Lato"/>
                <a:ea typeface="Lato"/>
                <a:cs typeface="Calibri"/>
              </a:rPr>
              <a:t>API endpoint: </a:t>
            </a:r>
            <a:r>
              <a:rPr lang="en-US" sz="2400" dirty="0">
                <a:latin typeface="Lato"/>
                <a:ea typeface="Lato"/>
                <a:cs typeface="Calibri"/>
                <a:hlinkClick r:id="rId2"/>
              </a:rPr>
              <a:t>https://ivt.corn207.top/api/</a:t>
            </a:r>
            <a:endParaRPr lang="en-US" sz="2400" dirty="0">
              <a:latin typeface="Lato"/>
              <a:ea typeface="Lato"/>
              <a:cs typeface="Calibri"/>
            </a:endParaRPr>
          </a:p>
          <a:p>
            <a:pPr marL="685800" indent="-342900">
              <a:spcAft>
                <a:spcPts val="400"/>
              </a:spcAft>
              <a:buFont typeface="Arial"/>
              <a:buChar char="•"/>
            </a:pPr>
            <a:r>
              <a:rPr lang="en-US" sz="2400" dirty="0">
                <a:latin typeface="Lato"/>
                <a:ea typeface="Lato"/>
                <a:cs typeface="Calibri"/>
              </a:rPr>
              <a:t>Danh </a:t>
            </a:r>
            <a:r>
              <a:rPr lang="en-US" sz="2400" err="1">
                <a:latin typeface="Lato"/>
                <a:ea typeface="Lato"/>
                <a:cs typeface="Calibri"/>
              </a:rPr>
              <a:t>sách</a:t>
            </a:r>
            <a:r>
              <a:rPr lang="en-US" sz="2400" dirty="0">
                <a:latin typeface="Lato"/>
                <a:ea typeface="Lato"/>
                <a:cs typeface="Calibri"/>
              </a:rPr>
              <a:t> API: </a:t>
            </a:r>
            <a:r>
              <a:rPr lang="en-US" sz="2400" dirty="0">
                <a:latin typeface="Lato"/>
                <a:ea typeface="Lato"/>
                <a:cs typeface="Calibri"/>
                <a:hlinkClick r:id="rId3"/>
              </a:rPr>
              <a:t>https://ivt.corn207.top/swagger/index.html</a:t>
            </a:r>
            <a:endParaRPr lang="en-US" sz="2400" dirty="0">
              <a:latin typeface="Lato"/>
              <a:ea typeface="Lato"/>
              <a:cs typeface="Calibri"/>
            </a:endParaRPr>
          </a:p>
          <a:p>
            <a:pPr>
              <a:spcBef>
                <a:spcPts val="2000"/>
              </a:spcBef>
              <a:spcAft>
                <a:spcPts val="400"/>
              </a:spcAft>
            </a:pPr>
            <a:r>
              <a:rPr lang="en-US" sz="2400" err="1">
                <a:latin typeface="Lato"/>
                <a:ea typeface="Lato"/>
                <a:cs typeface="Calibri"/>
              </a:rPr>
              <a:t>Ứng</a:t>
            </a:r>
            <a:r>
              <a:rPr lang="en-US" sz="2400" dirty="0">
                <a:latin typeface="Lato"/>
                <a:ea typeface="Lato"/>
                <a:cs typeface="Calibri"/>
              </a:rPr>
              <a:t> </a:t>
            </a:r>
            <a:r>
              <a:rPr lang="en-US" sz="2400" err="1">
                <a:latin typeface="Lato"/>
                <a:ea typeface="Lato"/>
                <a:cs typeface="Calibri"/>
              </a:rPr>
              <a:t>dụng</a:t>
            </a:r>
            <a:r>
              <a:rPr lang="en-US" sz="2400" dirty="0">
                <a:latin typeface="Lato"/>
                <a:ea typeface="Lato"/>
                <a:cs typeface="Calibri"/>
              </a:rPr>
              <a:t> frontend </a:t>
            </a:r>
            <a:r>
              <a:rPr lang="en-US" sz="2400" err="1">
                <a:latin typeface="Lato"/>
                <a:ea typeface="Lato"/>
                <a:cs typeface="Calibri"/>
              </a:rPr>
              <a:t>đang</a:t>
            </a:r>
            <a:r>
              <a:rPr lang="en-US" sz="2400" dirty="0">
                <a:latin typeface="Lato"/>
                <a:ea typeface="Lato"/>
                <a:cs typeface="Calibri"/>
              </a:rPr>
              <a:t> </a:t>
            </a:r>
            <a:r>
              <a:rPr lang="en-US" sz="2400" err="1">
                <a:latin typeface="Lato"/>
                <a:ea typeface="Lato"/>
                <a:cs typeface="Calibri"/>
              </a:rPr>
              <a:t>được</a:t>
            </a:r>
            <a:r>
              <a:rPr lang="en-US" sz="2400" dirty="0">
                <a:latin typeface="Lato"/>
                <a:ea typeface="Lato"/>
                <a:cs typeface="Calibri"/>
              </a:rPr>
              <a:t> </a:t>
            </a:r>
            <a:r>
              <a:rPr lang="en-US" sz="2400" err="1">
                <a:latin typeface="Lato"/>
                <a:ea typeface="Lato"/>
                <a:cs typeface="Calibri"/>
              </a:rPr>
              <a:t>sử</a:t>
            </a:r>
            <a:r>
              <a:rPr lang="en-US" sz="2400" dirty="0">
                <a:latin typeface="Lato"/>
                <a:ea typeface="Lato"/>
                <a:cs typeface="Calibri"/>
              </a:rPr>
              <a:t> </a:t>
            </a:r>
            <a:r>
              <a:rPr lang="en-US" sz="2400" err="1">
                <a:latin typeface="Lato"/>
                <a:ea typeface="Lato"/>
                <a:cs typeface="Calibri"/>
              </a:rPr>
              <a:t>dụng</a:t>
            </a:r>
            <a:r>
              <a:rPr lang="en-US" sz="2400" dirty="0">
                <a:latin typeface="Lato"/>
                <a:ea typeface="Lato"/>
                <a:cs typeface="Calibri"/>
              </a:rPr>
              <a:t>:</a:t>
            </a:r>
          </a:p>
          <a:p>
            <a:pPr marL="685800" indent="-342900">
              <a:spcAft>
                <a:spcPts val="400"/>
              </a:spcAft>
              <a:buFont typeface="Arial"/>
              <a:buChar char="•"/>
            </a:pPr>
            <a:r>
              <a:rPr lang="en-US" sz="2400" err="1">
                <a:latin typeface="Lato"/>
                <a:ea typeface="Lato"/>
                <a:cs typeface="Calibri"/>
              </a:rPr>
              <a:t>Tải</a:t>
            </a:r>
            <a:r>
              <a:rPr lang="en-US" sz="2400" dirty="0">
                <a:latin typeface="Lato"/>
                <a:ea typeface="Lato"/>
                <a:cs typeface="Calibri"/>
              </a:rPr>
              <a:t> </a:t>
            </a:r>
            <a:r>
              <a:rPr lang="en-US" sz="2400" err="1">
                <a:latin typeface="Lato"/>
                <a:ea typeface="Lato"/>
                <a:cs typeface="Calibri"/>
              </a:rPr>
              <a:t>cho</a:t>
            </a:r>
            <a:r>
              <a:rPr lang="en-US" sz="2400" dirty="0">
                <a:latin typeface="Lato"/>
                <a:ea typeface="Lato"/>
                <a:cs typeface="Calibri"/>
              </a:rPr>
              <a:t> Android: </a:t>
            </a:r>
            <a:r>
              <a:rPr lang="en-US" sz="2400" dirty="0">
                <a:ea typeface="+mn-lt"/>
                <a:cs typeface="+mn-lt"/>
                <a:hlinkClick r:id="rId4"/>
              </a:rPr>
              <a:t>https://github.com/Corn207/Inventoice/releases/tag/release</a:t>
            </a:r>
            <a:endParaRPr lang="en-US" sz="2400">
              <a:latin typeface="Calibri"/>
              <a:ea typeface="Lato"/>
              <a:cs typeface="Calibri"/>
            </a:endParaRPr>
          </a:p>
          <a:p>
            <a:pPr marL="685800" indent="-342900">
              <a:spcAft>
                <a:spcPts val="400"/>
              </a:spcAft>
              <a:buFont typeface="Arial"/>
              <a:buChar char="•"/>
            </a:pPr>
            <a:r>
              <a:rPr lang="en-US" sz="2400" dirty="0">
                <a:latin typeface="Lato"/>
                <a:ea typeface="Lato"/>
                <a:cs typeface="Calibri"/>
              </a:rPr>
              <a:t>Dung </a:t>
            </a:r>
            <a:r>
              <a:rPr lang="en-US" sz="2400" err="1">
                <a:latin typeface="Lato"/>
                <a:ea typeface="Lato"/>
                <a:cs typeface="Calibri"/>
              </a:rPr>
              <a:t>lượng</a:t>
            </a:r>
            <a:r>
              <a:rPr lang="en-US" sz="2400" dirty="0">
                <a:latin typeface="Lato"/>
                <a:ea typeface="Lato"/>
                <a:cs typeface="Calibri"/>
              </a:rPr>
              <a:t>: 33.6 MB</a:t>
            </a:r>
          </a:p>
          <a:p>
            <a:pPr marL="342900" indent="-342900">
              <a:buFont typeface="Arial"/>
              <a:buChar char="•"/>
            </a:pPr>
            <a:endParaRPr lang="en-US" sz="2400" dirty="0">
              <a:latin typeface="Lato"/>
              <a:ea typeface="Lato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427193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737FC17F-78B9-4DA3-B1E3-B6651CB174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8005" y="322818"/>
            <a:ext cx="3174367" cy="952975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BF4829-01AB-4F75-A03B-DF4FC4C31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3" name="Title 6">
            <a:extLst>
              <a:ext uri="{FF2B5EF4-FFF2-40B4-BE49-F238E27FC236}">
                <a16:creationId xmlns:a16="http://schemas.microsoft.com/office/drawing/2014/main" id="{FF8BDF70-CFA6-4031-86B7-31F910D8115D}"/>
              </a:ext>
            </a:extLst>
          </p:cNvPr>
          <p:cNvSpPr txBox="1">
            <a:spLocks/>
          </p:cNvSpPr>
          <p:nvPr/>
        </p:nvSpPr>
        <p:spPr>
          <a:xfrm>
            <a:off x="441766" y="1973704"/>
            <a:ext cx="6132989" cy="1736933"/>
          </a:xfrm>
          <a:prstGeom prst="rect">
            <a:avLst/>
          </a:prstGeom>
        </p:spPr>
        <p:txBody>
          <a:bodyPr lIns="91440" tIns="45720" rIns="91440" bIns="45720" anchor="t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400" b="1" dirty="0" err="1">
                <a:solidFill>
                  <a:srgbClr val="C00000"/>
                </a:solidFill>
                <a:ea typeface="+mn-lt"/>
                <a:cs typeface="+mn-lt"/>
              </a:rPr>
              <a:t>Hệ</a:t>
            </a:r>
            <a:r>
              <a:rPr lang="en-US" sz="5400" b="1" dirty="0">
                <a:solidFill>
                  <a:srgbClr val="C00000"/>
                </a:solidFill>
                <a:ea typeface="+mn-lt"/>
                <a:cs typeface="+mn-lt"/>
              </a:rPr>
              <a:t> </a:t>
            </a:r>
            <a:r>
              <a:rPr lang="en-US" sz="5400" b="1" dirty="0" err="1">
                <a:solidFill>
                  <a:srgbClr val="C00000"/>
                </a:solidFill>
                <a:ea typeface="+mn-lt"/>
                <a:cs typeface="+mn-lt"/>
              </a:rPr>
              <a:t>thống</a:t>
            </a:r>
            <a:r>
              <a:rPr lang="en-US" sz="5400" b="1" dirty="0">
                <a:solidFill>
                  <a:srgbClr val="C00000"/>
                </a:solidFill>
                <a:ea typeface="+mn-lt"/>
                <a:cs typeface="+mn-lt"/>
              </a:rPr>
              <a:t> </a:t>
            </a:r>
            <a:r>
              <a:rPr lang="en-US" sz="5400" b="1" dirty="0" err="1">
                <a:solidFill>
                  <a:srgbClr val="C00000"/>
                </a:solidFill>
                <a:ea typeface="+mn-lt"/>
                <a:cs typeface="+mn-lt"/>
              </a:rPr>
              <a:t>quản</a:t>
            </a:r>
            <a:r>
              <a:rPr lang="en-US" sz="5400" b="1" dirty="0">
                <a:solidFill>
                  <a:srgbClr val="C00000"/>
                </a:solidFill>
                <a:ea typeface="+mn-lt"/>
                <a:cs typeface="+mn-lt"/>
              </a:rPr>
              <a:t> </a:t>
            </a:r>
            <a:r>
              <a:rPr lang="en-US" sz="5400" b="1" dirty="0" err="1">
                <a:solidFill>
                  <a:srgbClr val="C00000"/>
                </a:solidFill>
                <a:ea typeface="+mn-lt"/>
                <a:cs typeface="+mn-lt"/>
              </a:rPr>
              <a:t>lý</a:t>
            </a:r>
            <a:r>
              <a:rPr lang="en-US" sz="5400" b="1" dirty="0">
                <a:solidFill>
                  <a:srgbClr val="C00000"/>
                </a:solidFill>
                <a:ea typeface="+mn-lt"/>
                <a:cs typeface="+mn-lt"/>
              </a:rPr>
              <a:t> </a:t>
            </a:r>
            <a:endParaRPr lang="en-US" dirty="0" err="1">
              <a:solidFill>
                <a:srgbClr val="000000"/>
              </a:solidFill>
              <a:ea typeface="+mn-lt"/>
              <a:cs typeface="+mn-lt"/>
            </a:endParaRPr>
          </a:p>
          <a:p>
            <a:r>
              <a:rPr lang="en-US" sz="5400" b="1" dirty="0" err="1">
                <a:solidFill>
                  <a:srgbClr val="C00000"/>
                </a:solidFill>
                <a:ea typeface="+mn-lt"/>
                <a:cs typeface="+mn-lt"/>
              </a:rPr>
              <a:t>hóa</a:t>
            </a:r>
            <a:r>
              <a:rPr lang="en-US" sz="5400" b="1" dirty="0">
                <a:solidFill>
                  <a:srgbClr val="C00000"/>
                </a:solidFill>
                <a:ea typeface="+mn-lt"/>
                <a:cs typeface="+mn-lt"/>
              </a:rPr>
              <a:t> </a:t>
            </a:r>
            <a:r>
              <a:rPr lang="en-US" sz="5400" b="1" dirty="0" err="1">
                <a:solidFill>
                  <a:srgbClr val="C00000"/>
                </a:solidFill>
                <a:ea typeface="+mn-lt"/>
                <a:cs typeface="+mn-lt"/>
              </a:rPr>
              <a:t>đơn</a:t>
            </a:r>
            <a:r>
              <a:rPr lang="en-US" sz="5400" b="1" dirty="0">
                <a:solidFill>
                  <a:srgbClr val="C00000"/>
                </a:solidFill>
                <a:ea typeface="+mn-lt"/>
                <a:cs typeface="+mn-lt"/>
              </a:rPr>
              <a:t> </a:t>
            </a:r>
            <a:r>
              <a:rPr lang="en-US" sz="5400" b="1" dirty="0" err="1">
                <a:solidFill>
                  <a:srgbClr val="C00000"/>
                </a:solidFill>
                <a:ea typeface="+mn-lt"/>
                <a:cs typeface="+mn-lt"/>
              </a:rPr>
              <a:t>và</a:t>
            </a:r>
            <a:r>
              <a:rPr lang="en-US" sz="5400" b="1" dirty="0">
                <a:solidFill>
                  <a:srgbClr val="C00000"/>
                </a:solidFill>
                <a:ea typeface="+mn-lt"/>
                <a:cs typeface="+mn-lt"/>
              </a:rPr>
              <a:t> </a:t>
            </a:r>
            <a:r>
              <a:rPr lang="en-US" sz="5400" b="1" dirty="0" err="1">
                <a:solidFill>
                  <a:srgbClr val="C00000"/>
                </a:solidFill>
                <a:ea typeface="+mn-lt"/>
                <a:cs typeface="+mn-lt"/>
              </a:rPr>
              <a:t>tồn</a:t>
            </a:r>
            <a:r>
              <a:rPr lang="en-US" sz="5400" b="1" dirty="0">
                <a:solidFill>
                  <a:srgbClr val="C00000"/>
                </a:solidFill>
                <a:ea typeface="+mn-lt"/>
                <a:cs typeface="+mn-lt"/>
              </a:rPr>
              <a:t> </a:t>
            </a:r>
            <a:r>
              <a:rPr lang="en-US" sz="5400" b="1" dirty="0" err="1">
                <a:solidFill>
                  <a:srgbClr val="C00000"/>
                </a:solidFill>
                <a:ea typeface="+mn-lt"/>
                <a:cs typeface="+mn-lt"/>
              </a:rPr>
              <a:t>kho</a:t>
            </a:r>
            <a:endParaRPr lang="en-US" dirty="0" err="1">
              <a:solidFill>
                <a:srgbClr val="000000"/>
              </a:solidFill>
              <a:ea typeface="+mn-lt"/>
              <a:cs typeface="+mn-lt"/>
            </a:endParaRPr>
          </a:p>
          <a:p>
            <a:endParaRPr lang="en-US" dirty="0">
              <a:latin typeface="Lato"/>
              <a:ea typeface="Lato"/>
              <a:cs typeface="Lato"/>
            </a:endParaRPr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A4ACF486-B7D8-4A5A-B633-83527A2F99E2}"/>
              </a:ext>
            </a:extLst>
          </p:cNvPr>
          <p:cNvSpPr txBox="1">
            <a:spLocks/>
          </p:cNvSpPr>
          <p:nvPr/>
        </p:nvSpPr>
        <p:spPr>
          <a:xfrm>
            <a:off x="443904" y="3940899"/>
            <a:ext cx="7342482" cy="1188604"/>
          </a:xfrm>
          <a:prstGeom prst="rect">
            <a:avLst/>
          </a:prstGeom>
        </p:spPr>
        <p:txBody>
          <a:bodyPr lIns="91440" tIns="45720" rIns="91440" bIns="45720" anchor="t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400" b="0" err="1">
                <a:solidFill>
                  <a:srgbClr val="C00000"/>
                </a:solidFill>
                <a:latin typeface="Segoe UI"/>
                <a:ea typeface="Lato"/>
                <a:cs typeface="Segoe UI"/>
              </a:rPr>
              <a:t>Giảng</a:t>
            </a:r>
            <a:r>
              <a:rPr lang="en-US" sz="2400">
                <a:solidFill>
                  <a:srgbClr val="C00000"/>
                </a:solidFill>
                <a:latin typeface="Segoe UI"/>
                <a:ea typeface="Lato"/>
                <a:cs typeface="Segoe UI"/>
              </a:rPr>
              <a:t> </a:t>
            </a:r>
            <a:r>
              <a:rPr lang="en-US" sz="2400" b="0" err="1">
                <a:solidFill>
                  <a:srgbClr val="C00000"/>
                </a:solidFill>
                <a:latin typeface="Segoe UI"/>
                <a:ea typeface="Lato"/>
                <a:cs typeface="Segoe UI"/>
              </a:rPr>
              <a:t>viên</a:t>
            </a:r>
            <a:r>
              <a:rPr lang="en-US" sz="2400">
                <a:solidFill>
                  <a:srgbClr val="C00000"/>
                </a:solidFill>
                <a:latin typeface="Segoe UI"/>
                <a:ea typeface="Lato"/>
                <a:cs typeface="Segoe UI"/>
              </a:rPr>
              <a:t> </a:t>
            </a:r>
            <a:r>
              <a:rPr lang="en-US" sz="2400" b="0" err="1">
                <a:solidFill>
                  <a:srgbClr val="C00000"/>
                </a:solidFill>
                <a:latin typeface="Segoe UI"/>
                <a:ea typeface="Lato"/>
                <a:cs typeface="Segoe UI"/>
              </a:rPr>
              <a:t>hướng</a:t>
            </a:r>
            <a:r>
              <a:rPr lang="en-US" sz="2400">
                <a:solidFill>
                  <a:srgbClr val="C00000"/>
                </a:solidFill>
                <a:latin typeface="Segoe UI"/>
                <a:ea typeface="Lato"/>
                <a:cs typeface="Segoe UI"/>
              </a:rPr>
              <a:t> </a:t>
            </a:r>
            <a:r>
              <a:rPr lang="en-US" sz="2400" b="0" err="1">
                <a:solidFill>
                  <a:srgbClr val="C00000"/>
                </a:solidFill>
                <a:latin typeface="Segoe UI"/>
                <a:ea typeface="Lato"/>
                <a:cs typeface="Segoe UI"/>
              </a:rPr>
              <a:t>dẫn</a:t>
            </a:r>
            <a:r>
              <a:rPr lang="en-US" sz="2400" b="0">
                <a:solidFill>
                  <a:srgbClr val="C00000"/>
                </a:solidFill>
                <a:latin typeface="Segoe UI"/>
                <a:ea typeface="Lato"/>
                <a:cs typeface="Segoe UI"/>
              </a:rPr>
              <a:t>: TS.</a:t>
            </a:r>
            <a:r>
              <a:rPr lang="en-US" sz="2400">
                <a:solidFill>
                  <a:srgbClr val="C00000"/>
                </a:solidFill>
                <a:latin typeface="Segoe UI"/>
                <a:ea typeface="Lato"/>
                <a:cs typeface="Segoe UI"/>
              </a:rPr>
              <a:t> </a:t>
            </a:r>
            <a:r>
              <a:rPr lang="en-US" sz="2400" b="0" err="1">
                <a:solidFill>
                  <a:srgbClr val="C00000"/>
                </a:solidFill>
                <a:latin typeface="Segoe UI"/>
                <a:ea typeface="Lato"/>
                <a:cs typeface="Segoe UI"/>
              </a:rPr>
              <a:t>Đỗ</a:t>
            </a:r>
            <a:r>
              <a:rPr lang="en-US" sz="2400">
                <a:solidFill>
                  <a:srgbClr val="C00000"/>
                </a:solidFill>
                <a:latin typeface="Segoe UI"/>
                <a:ea typeface="Lato"/>
                <a:cs typeface="Segoe UI"/>
              </a:rPr>
              <a:t> </a:t>
            </a:r>
            <a:r>
              <a:rPr lang="en-US" sz="2400" b="0">
                <a:solidFill>
                  <a:srgbClr val="C00000"/>
                </a:solidFill>
                <a:latin typeface="Segoe UI"/>
                <a:ea typeface="Lato"/>
                <a:cs typeface="Segoe UI"/>
              </a:rPr>
              <a:t>Quốc Huy</a:t>
            </a:r>
            <a:endParaRPr lang="en-US" sz="2400">
              <a:solidFill>
                <a:srgbClr val="C00000"/>
              </a:solidFill>
              <a:latin typeface="Segoe UI"/>
              <a:cs typeface="Segoe UI"/>
            </a:endParaRPr>
          </a:p>
          <a:p>
            <a:pPr>
              <a:lnSpc>
                <a:spcPct val="150000"/>
              </a:lnSpc>
            </a:pPr>
            <a:r>
              <a:rPr lang="en-US" sz="2400" b="0" dirty="0">
                <a:solidFill>
                  <a:srgbClr val="C00000"/>
                </a:solidFill>
                <a:latin typeface="Segoe UI"/>
                <a:ea typeface="Lato"/>
                <a:cs typeface="Segoe UI"/>
              </a:rPr>
              <a:t>Sinh</a:t>
            </a:r>
            <a:r>
              <a:rPr lang="en-US" sz="2400" dirty="0">
                <a:solidFill>
                  <a:srgbClr val="C00000"/>
                </a:solidFill>
                <a:latin typeface="Segoe UI"/>
                <a:ea typeface="Lato"/>
                <a:cs typeface="Segoe UI"/>
              </a:rPr>
              <a:t> </a:t>
            </a:r>
            <a:r>
              <a:rPr lang="en-US" sz="2400" b="0" dirty="0" err="1">
                <a:solidFill>
                  <a:srgbClr val="C00000"/>
                </a:solidFill>
                <a:latin typeface="Segoe UI"/>
                <a:ea typeface="Lato"/>
                <a:cs typeface="Segoe UI"/>
              </a:rPr>
              <a:t>viên</a:t>
            </a:r>
            <a:r>
              <a:rPr lang="en-US" sz="2400" dirty="0">
                <a:solidFill>
                  <a:srgbClr val="C00000"/>
                </a:solidFill>
                <a:latin typeface="Segoe UI"/>
                <a:ea typeface="Lato"/>
                <a:cs typeface="Segoe UI"/>
              </a:rPr>
              <a:t> </a:t>
            </a:r>
            <a:r>
              <a:rPr lang="en-US" sz="2400" b="0" dirty="0" err="1">
                <a:solidFill>
                  <a:srgbClr val="C00000"/>
                </a:solidFill>
                <a:latin typeface="Segoe UI"/>
                <a:ea typeface="Lato"/>
                <a:cs typeface="Segoe UI"/>
              </a:rPr>
              <a:t>thực</a:t>
            </a:r>
            <a:r>
              <a:rPr lang="en-US" sz="2400" dirty="0">
                <a:solidFill>
                  <a:srgbClr val="C00000"/>
                </a:solidFill>
                <a:latin typeface="Segoe UI"/>
                <a:ea typeface="Lato"/>
                <a:cs typeface="Segoe UI"/>
              </a:rPr>
              <a:t> </a:t>
            </a:r>
            <a:r>
              <a:rPr lang="en-US" sz="2400" b="0" dirty="0" err="1">
                <a:solidFill>
                  <a:srgbClr val="C00000"/>
                </a:solidFill>
                <a:latin typeface="Segoe UI"/>
                <a:ea typeface="Lato"/>
                <a:cs typeface="Segoe UI"/>
              </a:rPr>
              <a:t>hiện</a:t>
            </a:r>
            <a:r>
              <a:rPr lang="en-US" sz="2400" b="0" dirty="0">
                <a:solidFill>
                  <a:srgbClr val="C00000"/>
                </a:solidFill>
                <a:latin typeface="Segoe UI"/>
                <a:ea typeface="Lato"/>
                <a:cs typeface="Segoe UI"/>
              </a:rPr>
              <a:t>: Ngô</a:t>
            </a:r>
            <a:r>
              <a:rPr lang="en-US" sz="2400" dirty="0">
                <a:solidFill>
                  <a:srgbClr val="C00000"/>
                </a:solidFill>
                <a:latin typeface="Segoe UI"/>
                <a:ea typeface="Lato"/>
                <a:cs typeface="Segoe UI"/>
              </a:rPr>
              <a:t> </a:t>
            </a:r>
            <a:r>
              <a:rPr lang="en-US" sz="2400" b="0" dirty="0" err="1">
                <a:solidFill>
                  <a:srgbClr val="C00000"/>
                </a:solidFill>
                <a:latin typeface="Segoe UI"/>
                <a:ea typeface="Lato"/>
                <a:cs typeface="Segoe UI"/>
              </a:rPr>
              <a:t>Phú</a:t>
            </a:r>
            <a:r>
              <a:rPr lang="en-US" sz="2400" dirty="0">
                <a:solidFill>
                  <a:srgbClr val="C00000"/>
                </a:solidFill>
                <a:latin typeface="Segoe UI"/>
                <a:ea typeface="Lato"/>
                <a:cs typeface="Segoe UI"/>
              </a:rPr>
              <a:t> </a:t>
            </a:r>
            <a:r>
              <a:rPr lang="en-US" sz="2400" b="0" dirty="0">
                <a:solidFill>
                  <a:srgbClr val="C00000"/>
                </a:solidFill>
                <a:latin typeface="Segoe UI"/>
                <a:ea typeface="Lato"/>
                <a:cs typeface="Segoe UI"/>
              </a:rPr>
              <a:t>Thái - 20187197</a:t>
            </a:r>
            <a:endParaRPr lang="en-US" sz="2400" dirty="0">
              <a:solidFill>
                <a:srgbClr val="C00000"/>
              </a:solidFill>
              <a:latin typeface="Segoe UI"/>
              <a:ea typeface="Lato"/>
              <a:cs typeface="Segoe UI"/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endParaRPr lang="en-US" sz="2400" b="0" dirty="0">
              <a:solidFill>
                <a:srgbClr val="C00000"/>
              </a:solidFill>
              <a:latin typeface="Segoe UI"/>
              <a:ea typeface="Lato"/>
              <a:cs typeface="Segoe UI"/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endParaRPr lang="en-US" sz="2400" b="0" dirty="0">
              <a:solidFill>
                <a:srgbClr val="C00000"/>
              </a:solidFill>
              <a:latin typeface="Segoe UI"/>
              <a:cs typeface="Segoe UI"/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endParaRPr lang="en-US" sz="2400" b="0" dirty="0">
              <a:solidFill>
                <a:srgbClr val="C00000"/>
              </a:solidFill>
              <a:latin typeface="Segoe UI"/>
              <a:cs typeface="Segoe UI"/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endParaRPr lang="en-US" sz="2400" b="0" dirty="0">
              <a:latin typeface="Lato"/>
              <a:ea typeface="Lato"/>
              <a:cs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7431729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6107DA-62A4-6FFC-6423-AA7FECD24C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55D59-A679-9CEB-2B9C-22AA4B1FEB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 dirty="0">
                <a:latin typeface="Lato"/>
                <a:ea typeface="Lato"/>
                <a:cs typeface="Lato"/>
              </a:rPr>
              <a:t>3. </a:t>
            </a:r>
            <a:r>
              <a:rPr lang="en-US" dirty="0" err="1">
                <a:latin typeface="Lato"/>
                <a:ea typeface="Lato"/>
                <a:cs typeface="Lato"/>
              </a:rPr>
              <a:t>Kết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dirty="0" err="1">
                <a:latin typeface="Lato"/>
                <a:ea typeface="Lato"/>
                <a:cs typeface="Lato"/>
              </a:rPr>
              <a:t>quả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dirty="0" err="1">
                <a:latin typeface="Lato"/>
                <a:ea typeface="Lato"/>
                <a:cs typeface="Lato"/>
              </a:rPr>
              <a:t>thực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dirty="0" err="1">
                <a:latin typeface="Lato"/>
                <a:ea typeface="Lato"/>
                <a:cs typeface="Lato"/>
              </a:rPr>
              <a:t>nghiệm</a:t>
            </a:r>
            <a:r>
              <a:rPr lang="en-US" dirty="0">
                <a:latin typeface="Lato"/>
                <a:ea typeface="Lato"/>
                <a:cs typeface="Lato"/>
              </a:rPr>
              <a:t> - </a:t>
            </a:r>
            <a:r>
              <a:rPr lang="en-US" dirty="0" err="1">
                <a:latin typeface="Lato"/>
                <a:ea typeface="Lato"/>
                <a:cs typeface="Lato"/>
              </a:rPr>
              <a:t>Màn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dirty="0" err="1">
                <a:latin typeface="Lato"/>
                <a:ea typeface="Lato"/>
                <a:cs typeface="Lato"/>
              </a:rPr>
              <a:t>hình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dirty="0" err="1">
                <a:latin typeface="Lato"/>
                <a:ea typeface="Lato"/>
                <a:cs typeface="Lato"/>
              </a:rPr>
              <a:t>ứng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dirty="0" err="1">
                <a:latin typeface="Lato"/>
                <a:ea typeface="Lato"/>
                <a:cs typeface="Lato"/>
              </a:rPr>
              <a:t>dụng</a:t>
            </a:r>
            <a:endParaRPr lang="en-US" err="1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998048-0000-6A2A-2B0C-F05104581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7" name="Picture 6" descr="A screenshot of a phone&#10;&#10;Description automatically generated">
            <a:extLst>
              <a:ext uri="{FF2B5EF4-FFF2-40B4-BE49-F238E27FC236}">
                <a16:creationId xmlns:a16="http://schemas.microsoft.com/office/drawing/2014/main" id="{7134B237-A21D-AC4D-F549-074E4D7D8B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8252" y="911660"/>
            <a:ext cx="2570757" cy="540571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018CF73-48B1-AB59-F045-5F1D208FCE28}"/>
              </a:ext>
            </a:extLst>
          </p:cNvPr>
          <p:cNvSpPr txBox="1"/>
          <p:nvPr/>
        </p:nvSpPr>
        <p:spPr>
          <a:xfrm>
            <a:off x="4343150" y="3290793"/>
            <a:ext cx="1748118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err="1">
                <a:cs typeface="Calibri"/>
              </a:rPr>
              <a:t>Màn</a:t>
            </a:r>
            <a:r>
              <a:rPr lang="en-US" dirty="0">
                <a:cs typeface="Calibri"/>
              </a:rPr>
              <a:t> </a:t>
            </a:r>
            <a:r>
              <a:rPr lang="en-US" err="1">
                <a:cs typeface="Calibri"/>
              </a:rPr>
              <a:t>hình</a:t>
            </a:r>
            <a:br>
              <a:rPr lang="en-US" dirty="0">
                <a:cs typeface="Calibri"/>
              </a:rPr>
            </a:br>
            <a:r>
              <a:rPr lang="en-US" err="1">
                <a:cs typeface="Calibri"/>
              </a:rPr>
              <a:t>quản</a:t>
            </a:r>
            <a:r>
              <a:rPr lang="en-US" dirty="0">
                <a:cs typeface="Calibri"/>
              </a:rPr>
              <a:t> </a:t>
            </a:r>
            <a:r>
              <a:rPr lang="en-US" err="1">
                <a:cs typeface="Calibri"/>
              </a:rPr>
              <a:t>lý</a:t>
            </a:r>
            <a:r>
              <a:rPr lang="en-US" dirty="0">
                <a:cs typeface="Calibri"/>
              </a:rPr>
              <a:t> </a:t>
            </a:r>
            <a:r>
              <a:rPr lang="en-US" err="1">
                <a:cs typeface="Calibri"/>
              </a:rPr>
              <a:t>hoá</a:t>
            </a:r>
            <a:r>
              <a:rPr lang="en-US" dirty="0">
                <a:cs typeface="Calibri"/>
              </a:rPr>
              <a:t> </a:t>
            </a:r>
            <a:r>
              <a:rPr lang="en-US" err="1">
                <a:cs typeface="Calibri"/>
              </a:rPr>
              <a:t>đơn</a:t>
            </a:r>
            <a:endParaRPr lang="en-US">
              <a:cs typeface="Calibri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4078A30-AAEC-A0C7-9831-81B670A40729}"/>
              </a:ext>
            </a:extLst>
          </p:cNvPr>
          <p:cNvSpPr txBox="1"/>
          <p:nvPr/>
        </p:nvSpPr>
        <p:spPr>
          <a:xfrm>
            <a:off x="9744385" y="3290793"/>
            <a:ext cx="1748118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 err="1">
                <a:cs typeface="Calibri"/>
              </a:rPr>
              <a:t>Màn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hình</a:t>
            </a:r>
            <a:br>
              <a:rPr lang="en-US" dirty="0">
                <a:cs typeface="Calibri"/>
              </a:rPr>
            </a:br>
            <a:r>
              <a:rPr lang="en-US" dirty="0">
                <a:cs typeface="Calibri"/>
              </a:rPr>
              <a:t>chi </a:t>
            </a:r>
            <a:r>
              <a:rPr lang="en-US" dirty="0" err="1">
                <a:cs typeface="Calibri"/>
              </a:rPr>
              <a:t>tiết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hoá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đơn</a:t>
            </a:r>
            <a:endParaRPr lang="en-US" dirty="0">
              <a:cs typeface="Calibri"/>
            </a:endParaRPr>
          </a:p>
        </p:txBody>
      </p:sp>
      <p:pic>
        <p:nvPicPr>
          <p:cNvPr id="11" name="Picture 10" descr="A screenshot of a phone&#10;&#10;Description automatically generated">
            <a:extLst>
              <a:ext uri="{FF2B5EF4-FFF2-40B4-BE49-F238E27FC236}">
                <a16:creationId xmlns:a16="http://schemas.microsoft.com/office/drawing/2014/main" id="{F066EAE4-1762-6CED-5604-757F9C8CD7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9241" y="910665"/>
            <a:ext cx="2579722" cy="5405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1554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FF9239-2927-823F-DF50-B00CA35FB7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55BABA-2C03-A1E5-E73A-0A9641D75D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 dirty="0">
                <a:latin typeface="Lato"/>
                <a:ea typeface="Lato"/>
                <a:cs typeface="Lato"/>
              </a:rPr>
              <a:t>3. </a:t>
            </a:r>
            <a:r>
              <a:rPr lang="en-US" dirty="0" err="1">
                <a:latin typeface="Lato"/>
                <a:ea typeface="Lato"/>
                <a:cs typeface="Lato"/>
              </a:rPr>
              <a:t>Kết</a:t>
            </a:r>
            <a:r>
              <a:rPr lang="en-US" dirty="0">
                <a:latin typeface="Lato"/>
                <a:ea typeface="Lato"/>
                <a:cs typeface="Lato"/>
              </a:rPr>
              <a:t> </a:t>
            </a:r>
            <a:r>
              <a:rPr lang="en-US" dirty="0" err="1">
                <a:latin typeface="Lato"/>
                <a:ea typeface="Lato"/>
                <a:cs typeface="Lato"/>
              </a:rPr>
              <a:t>quả</a:t>
            </a:r>
            <a:r>
              <a:rPr lang="en-US" dirty="0">
                <a:latin typeface="Lato"/>
                <a:ea typeface="Lato"/>
                <a:cs typeface="Lato"/>
              </a:rPr>
              <a:t> </a:t>
            </a:r>
            <a:r>
              <a:rPr lang="en-US" dirty="0" err="1">
                <a:latin typeface="Lato"/>
                <a:ea typeface="Lato"/>
                <a:cs typeface="Lato"/>
              </a:rPr>
              <a:t>thực</a:t>
            </a:r>
            <a:r>
              <a:rPr lang="en-US" dirty="0">
                <a:latin typeface="Lato"/>
                <a:ea typeface="Lato"/>
                <a:cs typeface="Lato"/>
              </a:rPr>
              <a:t> </a:t>
            </a:r>
            <a:r>
              <a:rPr lang="en-US" dirty="0" err="1">
                <a:latin typeface="Lato"/>
                <a:ea typeface="Lato"/>
                <a:cs typeface="Lato"/>
              </a:rPr>
              <a:t>nghiệm</a:t>
            </a:r>
            <a:r>
              <a:rPr lang="en-US" dirty="0">
                <a:latin typeface="Lato"/>
                <a:ea typeface="Lato"/>
                <a:cs typeface="Lato"/>
              </a:rPr>
              <a:t> - </a:t>
            </a:r>
            <a:r>
              <a:rPr lang="en-US" dirty="0" err="1">
                <a:latin typeface="Lato"/>
                <a:ea typeface="Lato"/>
                <a:cs typeface="Lato"/>
              </a:rPr>
              <a:t>Màn</a:t>
            </a:r>
            <a:r>
              <a:rPr lang="en-US" dirty="0">
                <a:latin typeface="Lato"/>
                <a:ea typeface="Lato"/>
                <a:cs typeface="Lato"/>
              </a:rPr>
              <a:t> </a:t>
            </a:r>
            <a:r>
              <a:rPr lang="en-US" dirty="0" err="1">
                <a:latin typeface="Lato"/>
                <a:ea typeface="Lato"/>
                <a:cs typeface="Lato"/>
              </a:rPr>
              <a:t>hình</a:t>
            </a:r>
            <a:r>
              <a:rPr lang="en-US" dirty="0">
                <a:latin typeface="Lato"/>
                <a:ea typeface="Lato"/>
                <a:cs typeface="Lato"/>
              </a:rPr>
              <a:t> </a:t>
            </a:r>
            <a:r>
              <a:rPr lang="en-US" dirty="0" err="1">
                <a:latin typeface="Lato"/>
                <a:ea typeface="Lato"/>
                <a:cs typeface="Lato"/>
              </a:rPr>
              <a:t>ứng</a:t>
            </a:r>
            <a:r>
              <a:rPr lang="en-US" dirty="0">
                <a:latin typeface="Lato"/>
                <a:ea typeface="Lato"/>
                <a:cs typeface="Lato"/>
              </a:rPr>
              <a:t> </a:t>
            </a:r>
            <a:r>
              <a:rPr lang="en-US" dirty="0" err="1">
                <a:latin typeface="Lato"/>
                <a:ea typeface="Lato"/>
                <a:cs typeface="Lato"/>
              </a:rPr>
              <a:t>dụng</a:t>
            </a:r>
            <a:endParaRPr lang="en-US" b="0" dirty="0" err="1">
              <a:latin typeface="Lato"/>
              <a:ea typeface="Lato"/>
              <a:cs typeface="Lato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E6FE6B-9082-9B81-A0EC-9405B6236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6B2164-ABD1-125C-D137-C621DA41192A}"/>
              </a:ext>
            </a:extLst>
          </p:cNvPr>
          <p:cNvSpPr txBox="1"/>
          <p:nvPr/>
        </p:nvSpPr>
        <p:spPr>
          <a:xfrm>
            <a:off x="4415491" y="3184960"/>
            <a:ext cx="190948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 err="1">
                <a:cs typeface="Calibri"/>
              </a:rPr>
              <a:t>Màn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hình</a:t>
            </a:r>
            <a:br>
              <a:rPr lang="en-US" dirty="0">
                <a:cs typeface="Calibri"/>
              </a:rPr>
            </a:br>
            <a:r>
              <a:rPr lang="en-US" dirty="0" err="1">
                <a:cs typeface="Calibri"/>
              </a:rPr>
              <a:t>quản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lý</a:t>
            </a:r>
            <a:r>
              <a:rPr lang="en-US" dirty="0">
                <a:cs typeface="Calibri"/>
              </a:rPr>
              <a:t> </a:t>
            </a:r>
            <a:r>
              <a:rPr lang="en-US" dirty="0" err="1">
                <a:cs typeface="Calibri"/>
              </a:rPr>
              <a:t>sản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phẩm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A5DF5C2-B911-5DB0-BB35-F1C2B0FA1E4D}"/>
              </a:ext>
            </a:extLst>
          </p:cNvPr>
          <p:cNvSpPr txBox="1"/>
          <p:nvPr/>
        </p:nvSpPr>
        <p:spPr>
          <a:xfrm>
            <a:off x="9406964" y="3227293"/>
            <a:ext cx="244736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err="1">
                <a:cs typeface="Calibri"/>
              </a:rPr>
              <a:t>Màn</a:t>
            </a:r>
            <a:r>
              <a:rPr lang="en-US" dirty="0">
                <a:cs typeface="Calibri"/>
              </a:rPr>
              <a:t> </a:t>
            </a:r>
            <a:r>
              <a:rPr lang="en-US" err="1">
                <a:cs typeface="Calibri"/>
              </a:rPr>
              <a:t>hình</a:t>
            </a:r>
            <a:endParaRPr lang="en-US" dirty="0" err="1">
              <a:cs typeface="Calibri"/>
            </a:endParaRPr>
          </a:p>
          <a:p>
            <a:pPr algn="ctr"/>
            <a:r>
              <a:rPr lang="en-US" dirty="0" err="1">
                <a:cs typeface="Calibri"/>
              </a:rPr>
              <a:t>quản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lý</a:t>
            </a:r>
            <a:r>
              <a:rPr lang="en-US" dirty="0">
                <a:cs typeface="Calibri"/>
              </a:rPr>
              <a:t> </a:t>
            </a:r>
            <a:r>
              <a:rPr lang="en-US" dirty="0" err="1">
                <a:cs typeface="Calibri"/>
              </a:rPr>
              <a:t>khách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hàng</a:t>
            </a:r>
            <a:endParaRPr lang="en-US" dirty="0">
              <a:cs typeface="Calibri"/>
            </a:endParaRPr>
          </a:p>
        </p:txBody>
      </p:sp>
      <p:pic>
        <p:nvPicPr>
          <p:cNvPr id="3" name="Picture 2" descr="A screenshot of a phone&#10;&#10;Description automatically generated">
            <a:extLst>
              <a:ext uri="{FF2B5EF4-FFF2-40B4-BE49-F238E27FC236}">
                <a16:creationId xmlns:a16="http://schemas.microsoft.com/office/drawing/2014/main" id="{060EEFC3-BBCF-918E-F7AF-F440F4C520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3899" y="847165"/>
            <a:ext cx="2579721" cy="5405717"/>
          </a:xfrm>
          <a:prstGeom prst="rect">
            <a:avLst/>
          </a:prstGeom>
        </p:spPr>
      </p:pic>
      <p:pic>
        <p:nvPicPr>
          <p:cNvPr id="5" name="Picture 4" descr="A screenshot of a phone&#10;&#10;Description automatically generated">
            <a:extLst>
              <a:ext uri="{FF2B5EF4-FFF2-40B4-BE49-F238E27FC236}">
                <a16:creationId xmlns:a16="http://schemas.microsoft.com/office/drawing/2014/main" id="{1496ADDF-4A33-1BC5-7778-B1C9DE1B77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9824" y="847165"/>
            <a:ext cx="2579722" cy="5405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6915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19CF92-F7D4-153F-80FD-6D99B4A6A1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E496C6-6B4B-D6BF-A543-C7F15FE4E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 dirty="0">
                <a:latin typeface="Lato"/>
                <a:ea typeface="Lato"/>
                <a:cs typeface="Lato"/>
              </a:rPr>
              <a:t>3. </a:t>
            </a:r>
            <a:r>
              <a:rPr lang="en-US" dirty="0" err="1">
                <a:latin typeface="Lato"/>
                <a:ea typeface="Lato"/>
                <a:cs typeface="Lato"/>
              </a:rPr>
              <a:t>Kết</a:t>
            </a:r>
            <a:r>
              <a:rPr lang="en-US" dirty="0">
                <a:latin typeface="Lato"/>
                <a:ea typeface="Lato"/>
                <a:cs typeface="Lato"/>
              </a:rPr>
              <a:t> </a:t>
            </a:r>
            <a:r>
              <a:rPr lang="en-US" dirty="0" err="1">
                <a:latin typeface="Lato"/>
                <a:ea typeface="Lato"/>
                <a:cs typeface="Lato"/>
              </a:rPr>
              <a:t>quả</a:t>
            </a:r>
            <a:r>
              <a:rPr lang="en-US" dirty="0">
                <a:latin typeface="Lato"/>
                <a:ea typeface="Lato"/>
                <a:cs typeface="Lato"/>
              </a:rPr>
              <a:t> </a:t>
            </a:r>
            <a:r>
              <a:rPr lang="en-US" dirty="0" err="1">
                <a:latin typeface="Lato"/>
                <a:ea typeface="Lato"/>
                <a:cs typeface="Lato"/>
              </a:rPr>
              <a:t>thực</a:t>
            </a:r>
            <a:r>
              <a:rPr lang="en-US" dirty="0">
                <a:latin typeface="Lato"/>
                <a:ea typeface="Lato"/>
                <a:cs typeface="Lato"/>
              </a:rPr>
              <a:t> </a:t>
            </a:r>
            <a:r>
              <a:rPr lang="en-US" dirty="0" err="1">
                <a:latin typeface="Lato"/>
                <a:ea typeface="Lato"/>
                <a:cs typeface="Lato"/>
              </a:rPr>
              <a:t>nghiệm</a:t>
            </a:r>
            <a:r>
              <a:rPr lang="en-US" dirty="0">
                <a:latin typeface="Lato"/>
                <a:ea typeface="Lato"/>
                <a:cs typeface="Lato"/>
              </a:rPr>
              <a:t> - </a:t>
            </a:r>
            <a:r>
              <a:rPr lang="en-US" dirty="0" err="1">
                <a:latin typeface="Lato"/>
                <a:ea typeface="Lato"/>
                <a:cs typeface="Lato"/>
              </a:rPr>
              <a:t>Màn</a:t>
            </a:r>
            <a:r>
              <a:rPr lang="en-US" dirty="0">
                <a:latin typeface="Lato"/>
                <a:ea typeface="Lato"/>
                <a:cs typeface="Lato"/>
              </a:rPr>
              <a:t> </a:t>
            </a:r>
            <a:r>
              <a:rPr lang="en-US" dirty="0" err="1">
                <a:latin typeface="Lato"/>
                <a:ea typeface="Lato"/>
                <a:cs typeface="Lato"/>
              </a:rPr>
              <a:t>hình</a:t>
            </a:r>
            <a:r>
              <a:rPr lang="en-US" dirty="0">
                <a:latin typeface="Lato"/>
                <a:ea typeface="Lato"/>
                <a:cs typeface="Lato"/>
              </a:rPr>
              <a:t> </a:t>
            </a:r>
            <a:r>
              <a:rPr lang="en-US" dirty="0" err="1">
                <a:latin typeface="Lato"/>
                <a:ea typeface="Lato"/>
                <a:cs typeface="Lato"/>
              </a:rPr>
              <a:t>ứng</a:t>
            </a:r>
            <a:r>
              <a:rPr lang="en-US" dirty="0">
                <a:latin typeface="Lato"/>
                <a:ea typeface="Lato"/>
                <a:cs typeface="Lato"/>
              </a:rPr>
              <a:t> </a:t>
            </a:r>
            <a:r>
              <a:rPr lang="en-US" dirty="0" err="1">
                <a:latin typeface="Lato"/>
                <a:ea typeface="Lato"/>
                <a:cs typeface="Lato"/>
              </a:rPr>
              <a:t>dụng</a:t>
            </a:r>
            <a:endParaRPr lang="en-US" dirty="0" err="1">
              <a:latin typeface="Lato"/>
              <a:cs typeface="Lato"/>
            </a:endParaRPr>
          </a:p>
          <a:p>
            <a:endParaRPr lang="en-US" b="0" dirty="0">
              <a:latin typeface="Segoe UI"/>
              <a:ea typeface="Lato"/>
              <a:cs typeface="Segoe UI"/>
            </a:endParaRPr>
          </a:p>
          <a:p>
            <a:endParaRPr lang="en-US" dirty="0">
              <a:cs typeface="Segoe U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E9AE1D-9351-217C-49CF-CFC04C2B0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BA6577-495C-D943-2DD4-012F40018576}"/>
              </a:ext>
            </a:extLst>
          </p:cNvPr>
          <p:cNvSpPr txBox="1"/>
          <p:nvPr/>
        </p:nvSpPr>
        <p:spPr>
          <a:xfrm>
            <a:off x="4288491" y="3216710"/>
            <a:ext cx="190948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 err="1">
                <a:cs typeface="Calibri"/>
              </a:rPr>
              <a:t>Màn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hình</a:t>
            </a:r>
            <a:br>
              <a:rPr lang="en-US" dirty="0">
                <a:cs typeface="Calibri"/>
              </a:rPr>
            </a:br>
            <a:r>
              <a:rPr lang="en-US" dirty="0" err="1">
                <a:cs typeface="Calibri"/>
              </a:rPr>
              <a:t>quản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lý</a:t>
            </a:r>
            <a:r>
              <a:rPr lang="en-US" dirty="0">
                <a:cs typeface="Calibri"/>
              </a:rPr>
              <a:t> </a:t>
            </a:r>
            <a:r>
              <a:rPr lang="en-US" dirty="0" err="1">
                <a:cs typeface="Calibri"/>
              </a:rPr>
              <a:t>xuất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kho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A9340B-4C41-2FDC-5506-EBDF7597583C}"/>
              </a:ext>
            </a:extLst>
          </p:cNvPr>
          <p:cNvSpPr txBox="1"/>
          <p:nvPr/>
        </p:nvSpPr>
        <p:spPr>
          <a:xfrm>
            <a:off x="9406964" y="3227293"/>
            <a:ext cx="244736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err="1">
                <a:cs typeface="Calibri"/>
              </a:rPr>
              <a:t>Màn</a:t>
            </a:r>
            <a:r>
              <a:rPr lang="en-US" dirty="0">
                <a:cs typeface="Calibri"/>
              </a:rPr>
              <a:t> </a:t>
            </a:r>
            <a:r>
              <a:rPr lang="en-US" err="1">
                <a:cs typeface="Calibri"/>
              </a:rPr>
              <a:t>hình</a:t>
            </a:r>
            <a:endParaRPr lang="en-US" dirty="0" err="1">
              <a:cs typeface="Calibri"/>
            </a:endParaRPr>
          </a:p>
          <a:p>
            <a:pPr algn="ctr"/>
            <a:r>
              <a:rPr lang="en-US" dirty="0">
                <a:cs typeface="Calibri"/>
              </a:rPr>
              <a:t>chi </a:t>
            </a:r>
            <a:r>
              <a:rPr lang="en-US" dirty="0" err="1">
                <a:cs typeface="Calibri"/>
              </a:rPr>
              <a:t>tiết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phiếu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kiểm</a:t>
            </a:r>
            <a:endParaRPr lang="en-US" dirty="0">
              <a:cs typeface="Calibri"/>
            </a:endParaRPr>
          </a:p>
        </p:txBody>
      </p:sp>
      <p:pic>
        <p:nvPicPr>
          <p:cNvPr id="6" name="Picture 5" descr="A screenshot of a phone&#10;&#10;Description automatically generated">
            <a:extLst>
              <a:ext uri="{FF2B5EF4-FFF2-40B4-BE49-F238E27FC236}">
                <a16:creationId xmlns:a16="http://schemas.microsoft.com/office/drawing/2014/main" id="{228FA3E7-14E1-63FB-A3C9-FC644AA0D5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5969" y="847165"/>
            <a:ext cx="2579722" cy="5396752"/>
          </a:xfrm>
          <a:prstGeom prst="rect">
            <a:avLst/>
          </a:prstGeom>
        </p:spPr>
      </p:pic>
      <p:pic>
        <p:nvPicPr>
          <p:cNvPr id="7" name="Picture 6" descr="A screenshot of a phone&#10;&#10;Description automatically generated">
            <a:extLst>
              <a:ext uri="{FF2B5EF4-FFF2-40B4-BE49-F238E27FC236}">
                <a16:creationId xmlns:a16="http://schemas.microsoft.com/office/drawing/2014/main" id="{387AFAE3-D34A-3E75-B765-8260E48D59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4549" y="847165"/>
            <a:ext cx="2579722" cy="5387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0162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2F82A1-5067-4287-AEDE-74450CC08F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848E02-5C23-4B19-C9AB-3C40AB5FFE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 dirty="0">
                <a:latin typeface="Lato"/>
                <a:ea typeface="Lato"/>
                <a:cs typeface="Lato"/>
              </a:rPr>
              <a:t>3. </a:t>
            </a:r>
            <a:r>
              <a:rPr lang="en-US" dirty="0" err="1">
                <a:latin typeface="Lato"/>
                <a:ea typeface="Lato"/>
                <a:cs typeface="Lato"/>
              </a:rPr>
              <a:t>Kết</a:t>
            </a:r>
            <a:r>
              <a:rPr lang="en-US" dirty="0">
                <a:latin typeface="Lato"/>
                <a:ea typeface="Lato"/>
                <a:cs typeface="Lato"/>
              </a:rPr>
              <a:t> </a:t>
            </a:r>
            <a:r>
              <a:rPr lang="en-US" dirty="0" err="1">
                <a:latin typeface="Lato"/>
                <a:ea typeface="Lato"/>
                <a:cs typeface="Lato"/>
              </a:rPr>
              <a:t>quả</a:t>
            </a:r>
            <a:r>
              <a:rPr lang="en-US" dirty="0">
                <a:latin typeface="Lato"/>
                <a:ea typeface="Lato"/>
                <a:cs typeface="Lato"/>
              </a:rPr>
              <a:t> </a:t>
            </a:r>
            <a:r>
              <a:rPr lang="en-US" dirty="0" err="1">
                <a:latin typeface="Lato"/>
                <a:ea typeface="Lato"/>
                <a:cs typeface="Lato"/>
              </a:rPr>
              <a:t>thực</a:t>
            </a:r>
            <a:r>
              <a:rPr lang="en-US" dirty="0">
                <a:latin typeface="Lato"/>
                <a:ea typeface="Lato"/>
                <a:cs typeface="Lato"/>
              </a:rPr>
              <a:t> </a:t>
            </a:r>
            <a:r>
              <a:rPr lang="en-US" dirty="0" err="1">
                <a:latin typeface="Lato"/>
                <a:ea typeface="Lato"/>
                <a:cs typeface="Lato"/>
              </a:rPr>
              <a:t>nghiệm</a:t>
            </a:r>
            <a:r>
              <a:rPr lang="en-US" dirty="0">
                <a:latin typeface="Lato"/>
                <a:ea typeface="Lato"/>
                <a:cs typeface="Lato"/>
              </a:rPr>
              <a:t> - </a:t>
            </a:r>
            <a:r>
              <a:rPr lang="en-US" dirty="0" err="1">
                <a:latin typeface="Lato"/>
                <a:ea typeface="Lato"/>
                <a:cs typeface="Lato"/>
              </a:rPr>
              <a:t>Màn</a:t>
            </a:r>
            <a:r>
              <a:rPr lang="en-US" dirty="0">
                <a:latin typeface="Lato"/>
                <a:ea typeface="Lato"/>
                <a:cs typeface="Lato"/>
              </a:rPr>
              <a:t> </a:t>
            </a:r>
            <a:r>
              <a:rPr lang="en-US" dirty="0" err="1">
                <a:latin typeface="Lato"/>
                <a:ea typeface="Lato"/>
                <a:cs typeface="Lato"/>
              </a:rPr>
              <a:t>hình</a:t>
            </a:r>
            <a:r>
              <a:rPr lang="en-US" dirty="0">
                <a:latin typeface="Lato"/>
                <a:ea typeface="Lato"/>
                <a:cs typeface="Lato"/>
              </a:rPr>
              <a:t> </a:t>
            </a:r>
            <a:r>
              <a:rPr lang="en-US" dirty="0" err="1">
                <a:latin typeface="Lato"/>
                <a:ea typeface="Lato"/>
                <a:cs typeface="Lato"/>
              </a:rPr>
              <a:t>ứng</a:t>
            </a:r>
            <a:r>
              <a:rPr lang="en-US" dirty="0">
                <a:latin typeface="Lato"/>
                <a:ea typeface="Lato"/>
                <a:cs typeface="Lato"/>
              </a:rPr>
              <a:t> </a:t>
            </a:r>
            <a:r>
              <a:rPr lang="en-US" dirty="0" err="1">
                <a:latin typeface="Lato"/>
                <a:ea typeface="Lato"/>
                <a:cs typeface="Lato"/>
              </a:rPr>
              <a:t>dụng</a:t>
            </a:r>
            <a:endParaRPr lang="en-US" dirty="0" err="1">
              <a:latin typeface="Lato"/>
              <a:cs typeface="Lato"/>
            </a:endParaRPr>
          </a:p>
          <a:p>
            <a:endParaRPr lang="en-US" b="0" dirty="0">
              <a:latin typeface="Segoe UI"/>
              <a:ea typeface="Lato"/>
              <a:cs typeface="Segoe UI"/>
            </a:endParaRPr>
          </a:p>
          <a:p>
            <a:endParaRPr lang="en-US" dirty="0">
              <a:cs typeface="Segoe U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DF8DDD-B7AD-BF28-2F40-3940C7C0B9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64E883-3565-A166-E89F-3CA57428C2E9}"/>
              </a:ext>
            </a:extLst>
          </p:cNvPr>
          <p:cNvSpPr txBox="1"/>
          <p:nvPr/>
        </p:nvSpPr>
        <p:spPr>
          <a:xfrm>
            <a:off x="4341407" y="3216710"/>
            <a:ext cx="150731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 err="1">
                <a:cs typeface="Calibri"/>
              </a:rPr>
              <a:t>Màn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hình</a:t>
            </a:r>
            <a:br>
              <a:rPr lang="en-US" dirty="0">
                <a:cs typeface="Calibri"/>
              </a:rPr>
            </a:br>
            <a:r>
              <a:rPr lang="en-US" dirty="0" err="1">
                <a:cs typeface="Calibri"/>
              </a:rPr>
              <a:t>quét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mã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vạch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E8BFEA-7C5A-9252-C460-D5DAE8149C87}"/>
              </a:ext>
            </a:extLst>
          </p:cNvPr>
          <p:cNvSpPr txBox="1"/>
          <p:nvPr/>
        </p:nvSpPr>
        <p:spPr>
          <a:xfrm>
            <a:off x="9406964" y="3290793"/>
            <a:ext cx="205578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err="1">
                <a:cs typeface="Calibri"/>
              </a:rPr>
              <a:t>Màn</a:t>
            </a:r>
            <a:r>
              <a:rPr lang="en-US" dirty="0">
                <a:cs typeface="Calibri"/>
              </a:rPr>
              <a:t> </a:t>
            </a:r>
            <a:r>
              <a:rPr lang="en-US" err="1">
                <a:cs typeface="Calibri"/>
              </a:rPr>
              <a:t>hình</a:t>
            </a:r>
            <a:endParaRPr lang="en-US" dirty="0" err="1">
              <a:cs typeface="Calibri"/>
            </a:endParaRPr>
          </a:p>
          <a:p>
            <a:pPr algn="ctr"/>
            <a:r>
              <a:rPr lang="en-US" dirty="0" err="1">
                <a:cs typeface="Calibri"/>
              </a:rPr>
              <a:t>kết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quả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sau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khi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quét</a:t>
            </a:r>
            <a:endParaRPr lang="en-US" dirty="0">
              <a:cs typeface="Calibri"/>
            </a:endParaRPr>
          </a:p>
        </p:txBody>
      </p:sp>
      <p:pic>
        <p:nvPicPr>
          <p:cNvPr id="3" name="Picture 2" descr="A red box with black text and numbers on it&#10;&#10;Description automatically generated">
            <a:extLst>
              <a:ext uri="{FF2B5EF4-FFF2-40B4-BE49-F238E27FC236}">
                <a16:creationId xmlns:a16="http://schemas.microsoft.com/office/drawing/2014/main" id="{E16C0040-77E5-A5D4-12BC-F9ECDCBF9B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5014" y="916517"/>
            <a:ext cx="2481221" cy="5395383"/>
          </a:xfrm>
          <a:prstGeom prst="rect">
            <a:avLst/>
          </a:prstGeom>
        </p:spPr>
      </p:pic>
      <p:pic>
        <p:nvPicPr>
          <p:cNvPr id="5" name="Picture 4" descr="A screenshot of a phone&#10;&#10;Description automatically generated">
            <a:extLst>
              <a:ext uri="{FF2B5EF4-FFF2-40B4-BE49-F238E27FC236}">
                <a16:creationId xmlns:a16="http://schemas.microsoft.com/office/drawing/2014/main" id="{CD61D405-2FD1-742F-0999-D8BFAC60E1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4431" y="916517"/>
            <a:ext cx="2481221" cy="5395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3796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BF818E-6EC7-BB56-8F5A-7FA1426956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CCA8CA7-0489-7560-9957-2BB5FB90AA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0705" y="3208848"/>
            <a:ext cx="7391400" cy="436098"/>
          </a:xfrm>
        </p:spPr>
        <p:txBody>
          <a:bodyPr lIns="91440" tIns="45720" rIns="91440" bIns="45720" anchor="t"/>
          <a:lstStyle/>
          <a:p>
            <a:pPr algn="ctr"/>
            <a:r>
              <a:rPr lang="en-US" dirty="0">
                <a:latin typeface="Lato"/>
                <a:ea typeface="Lato"/>
                <a:cs typeface="Lato"/>
              </a:rPr>
              <a:t>4. </a:t>
            </a:r>
            <a:r>
              <a:rPr lang="en-US" dirty="0" err="1">
                <a:latin typeface="Lato"/>
                <a:ea typeface="Lato"/>
                <a:cs typeface="Lato"/>
              </a:rPr>
              <a:t>Kết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dirty="0" err="1">
                <a:latin typeface="Lato"/>
                <a:ea typeface="Lato"/>
                <a:cs typeface="Lato"/>
              </a:rPr>
              <a:t>luận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dirty="0" err="1">
                <a:latin typeface="Lato"/>
                <a:ea typeface="Lato"/>
                <a:cs typeface="Lato"/>
              </a:rPr>
              <a:t>và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dirty="0" err="1">
                <a:latin typeface="Lato"/>
                <a:ea typeface="Lato"/>
                <a:cs typeface="Lato"/>
              </a:rPr>
              <a:t>định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dirty="0" err="1">
                <a:latin typeface="Lato"/>
                <a:ea typeface="Lato"/>
                <a:cs typeface="Lato"/>
              </a:rPr>
              <a:t>hướng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dirty="0" err="1">
                <a:latin typeface="Lato"/>
                <a:ea typeface="Lato"/>
                <a:cs typeface="Lato"/>
              </a:rPr>
              <a:t>phát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dirty="0" err="1">
                <a:latin typeface="Lato"/>
                <a:ea typeface="Lato"/>
                <a:cs typeface="Lato"/>
              </a:rPr>
              <a:t>triển</a:t>
            </a:r>
            <a:endParaRPr lang="en-US" dirty="0" err="1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3C562E-6ADB-535A-F5BC-C57A5DDF3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1485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C5AD8A-1EA9-C7CE-D797-0A3D974FB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 dirty="0">
                <a:latin typeface="Lato"/>
                <a:ea typeface="Lato"/>
                <a:cs typeface="Lato"/>
              </a:rPr>
              <a:t>4. </a:t>
            </a:r>
            <a:r>
              <a:rPr lang="en-US" dirty="0" err="1">
                <a:latin typeface="Lato"/>
                <a:ea typeface="Lato"/>
                <a:cs typeface="Lato"/>
              </a:rPr>
              <a:t>Kết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dirty="0" err="1">
                <a:latin typeface="Lato"/>
                <a:ea typeface="Lato"/>
                <a:cs typeface="Lato"/>
              </a:rPr>
              <a:t>luận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dirty="0" err="1">
                <a:latin typeface="Lato"/>
                <a:ea typeface="Lato"/>
                <a:cs typeface="Lato"/>
              </a:rPr>
              <a:t>và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dirty="0" err="1">
                <a:latin typeface="Lato"/>
                <a:ea typeface="Lato"/>
                <a:cs typeface="Lato"/>
              </a:rPr>
              <a:t>định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dirty="0" err="1">
                <a:latin typeface="Lato"/>
                <a:ea typeface="Lato"/>
                <a:cs typeface="Lato"/>
              </a:rPr>
              <a:t>hướng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dirty="0" err="1">
                <a:latin typeface="Lato"/>
                <a:ea typeface="Lato"/>
                <a:cs typeface="Lato"/>
              </a:rPr>
              <a:t>phát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dirty="0" err="1">
                <a:latin typeface="Lato"/>
                <a:ea typeface="Lato"/>
                <a:cs typeface="Lato"/>
              </a:rPr>
              <a:t>triển</a:t>
            </a:r>
            <a:endParaRPr lang="en-US" dirty="0" err="1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4CFAC5-863F-C743-EE8D-B9564CC43E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lIns="91440" tIns="45720" rIns="91440" bIns="45720" anchor="t"/>
          <a:lstStyle/>
          <a:p>
            <a:pPr>
              <a:lnSpc>
                <a:spcPct val="150000"/>
              </a:lnSpc>
            </a:pPr>
            <a:r>
              <a:rPr lang="en-US" sz="2600" dirty="0" err="1">
                <a:latin typeface="Lato"/>
                <a:ea typeface="Lato"/>
                <a:cs typeface="Lato"/>
              </a:rPr>
              <a:t>Đã</a:t>
            </a:r>
            <a:r>
              <a:rPr lang="en-US" sz="2600" dirty="0">
                <a:latin typeface="Lato"/>
                <a:ea typeface="Lato"/>
                <a:cs typeface="Lato"/>
              </a:rPr>
              <a:t> </a:t>
            </a:r>
            <a:r>
              <a:rPr lang="en-US" sz="2600" dirty="0" err="1">
                <a:latin typeface="Lato"/>
                <a:ea typeface="Lato"/>
                <a:cs typeface="Lato"/>
              </a:rPr>
              <a:t>hoàn</a:t>
            </a:r>
            <a:r>
              <a:rPr lang="en-US" sz="2600" dirty="0">
                <a:latin typeface="Lato"/>
                <a:ea typeface="Lato"/>
                <a:cs typeface="Lato"/>
              </a:rPr>
              <a:t> </a:t>
            </a:r>
            <a:r>
              <a:rPr lang="en-US" sz="2600" dirty="0" err="1">
                <a:latin typeface="Lato"/>
                <a:ea typeface="Lato"/>
                <a:cs typeface="Lato"/>
              </a:rPr>
              <a:t>thiện</a:t>
            </a:r>
            <a:r>
              <a:rPr lang="en-US" sz="2600" dirty="0">
                <a:latin typeface="Lato"/>
                <a:ea typeface="Lato"/>
                <a:cs typeface="Lato"/>
              </a:rPr>
              <a:t> </a:t>
            </a:r>
            <a:r>
              <a:rPr lang="en-US" sz="2600" dirty="0" err="1">
                <a:latin typeface="Lato"/>
                <a:ea typeface="Lato"/>
                <a:cs typeface="Lato"/>
              </a:rPr>
              <a:t>đề</a:t>
            </a:r>
            <a:r>
              <a:rPr lang="en-US" sz="2600" dirty="0">
                <a:latin typeface="Lato"/>
                <a:ea typeface="Lato"/>
                <a:cs typeface="Lato"/>
              </a:rPr>
              <a:t> </a:t>
            </a:r>
            <a:r>
              <a:rPr lang="en-US" sz="2600" dirty="0" err="1">
                <a:latin typeface="Lato"/>
                <a:ea typeface="Lato"/>
                <a:cs typeface="Lato"/>
              </a:rPr>
              <a:t>tài</a:t>
            </a:r>
            <a:r>
              <a:rPr lang="en-US" sz="2600" dirty="0">
                <a:latin typeface="Lato"/>
                <a:ea typeface="Lato"/>
                <a:cs typeface="Lato"/>
              </a:rPr>
              <a:t> </a:t>
            </a:r>
            <a:r>
              <a:rPr lang="en-US" sz="2600" dirty="0" err="1">
                <a:latin typeface="Lato"/>
                <a:ea typeface="Lato"/>
                <a:cs typeface="Lato"/>
              </a:rPr>
              <a:t>được</a:t>
            </a:r>
            <a:r>
              <a:rPr lang="en-US" sz="2600" dirty="0">
                <a:latin typeface="Lato"/>
                <a:ea typeface="Lato"/>
                <a:cs typeface="Lato"/>
              </a:rPr>
              <a:t> </a:t>
            </a:r>
            <a:r>
              <a:rPr lang="en-US" sz="2600" dirty="0" err="1">
                <a:latin typeface="Lato"/>
                <a:ea typeface="Lato"/>
                <a:cs typeface="Lato"/>
              </a:rPr>
              <a:t>các</a:t>
            </a:r>
            <a:r>
              <a:rPr lang="en-US" sz="2600" dirty="0">
                <a:latin typeface="Lato"/>
                <a:ea typeface="Lato"/>
                <a:cs typeface="Lato"/>
              </a:rPr>
              <a:t> </a:t>
            </a:r>
            <a:r>
              <a:rPr lang="en-US" sz="2600" dirty="0" err="1">
                <a:latin typeface="Lato"/>
                <a:ea typeface="Lato"/>
                <a:cs typeface="Lato"/>
              </a:rPr>
              <a:t>chức</a:t>
            </a:r>
            <a:r>
              <a:rPr lang="en-US" sz="2600" dirty="0">
                <a:latin typeface="Lato"/>
                <a:ea typeface="Lato"/>
                <a:cs typeface="Lato"/>
              </a:rPr>
              <a:t> </a:t>
            </a:r>
            <a:r>
              <a:rPr lang="en-US" sz="2600" dirty="0" err="1">
                <a:latin typeface="Lato"/>
                <a:ea typeface="Lato"/>
                <a:cs typeface="Lato"/>
              </a:rPr>
              <a:t>năng</a:t>
            </a:r>
            <a:r>
              <a:rPr lang="en-US" sz="2600" dirty="0">
                <a:latin typeface="Lato"/>
                <a:ea typeface="Lato"/>
                <a:cs typeface="Lato"/>
              </a:rPr>
              <a:t> </a:t>
            </a:r>
            <a:r>
              <a:rPr lang="en-US" sz="2600" dirty="0" err="1">
                <a:latin typeface="Lato"/>
                <a:ea typeface="Lato"/>
                <a:cs typeface="Lato"/>
              </a:rPr>
              <a:t>đề</a:t>
            </a:r>
            <a:r>
              <a:rPr lang="en-US" sz="2600" dirty="0">
                <a:latin typeface="Lato"/>
                <a:ea typeface="Lato"/>
                <a:cs typeface="Lato"/>
              </a:rPr>
              <a:t> </a:t>
            </a:r>
            <a:r>
              <a:rPr lang="en-US" sz="2600" dirty="0" err="1">
                <a:latin typeface="Lato"/>
                <a:ea typeface="Lato"/>
                <a:cs typeface="Lato"/>
              </a:rPr>
              <a:t>ra.</a:t>
            </a:r>
            <a:endParaRPr lang="en-US" sz="2600" dirty="0">
              <a:latin typeface="Lato"/>
              <a:ea typeface="Lato"/>
              <a:cs typeface="Lato"/>
            </a:endParaRPr>
          </a:p>
          <a:p>
            <a:pPr>
              <a:lnSpc>
                <a:spcPct val="150000"/>
              </a:lnSpc>
            </a:pPr>
            <a:r>
              <a:rPr lang="en-US" sz="2600" dirty="0" err="1">
                <a:latin typeface="Lato"/>
                <a:ea typeface="Lato"/>
                <a:cs typeface="Lato"/>
              </a:rPr>
              <a:t>Ứng</a:t>
            </a:r>
            <a:r>
              <a:rPr lang="en-US" sz="2600" dirty="0">
                <a:latin typeface="Lato"/>
                <a:ea typeface="Lato"/>
                <a:cs typeface="Lato"/>
              </a:rPr>
              <a:t> </a:t>
            </a:r>
            <a:r>
              <a:rPr lang="en-US" sz="2600" dirty="0" err="1">
                <a:latin typeface="Lato"/>
                <a:ea typeface="Lato"/>
                <a:cs typeface="Lato"/>
              </a:rPr>
              <a:t>dụng</a:t>
            </a:r>
            <a:r>
              <a:rPr lang="en-US" sz="2600" dirty="0">
                <a:latin typeface="Lato"/>
                <a:ea typeface="Lato"/>
                <a:cs typeface="Lato"/>
              </a:rPr>
              <a:t> </a:t>
            </a:r>
            <a:r>
              <a:rPr lang="en-US" sz="2600" dirty="0" err="1">
                <a:latin typeface="Lato"/>
                <a:ea typeface="Lato"/>
                <a:cs typeface="Lato"/>
              </a:rPr>
              <a:t>hoạt</a:t>
            </a:r>
            <a:r>
              <a:rPr lang="en-US" sz="2600" dirty="0">
                <a:latin typeface="Lato"/>
                <a:ea typeface="Lato"/>
                <a:cs typeface="Lato"/>
              </a:rPr>
              <a:t> </a:t>
            </a:r>
            <a:r>
              <a:rPr lang="en-US" sz="2600" dirty="0" err="1">
                <a:latin typeface="Lato"/>
                <a:ea typeface="Lato"/>
                <a:cs typeface="Lato"/>
              </a:rPr>
              <a:t>động</a:t>
            </a:r>
            <a:r>
              <a:rPr lang="en-US" sz="2600" dirty="0">
                <a:latin typeface="Lato"/>
                <a:ea typeface="Lato"/>
                <a:cs typeface="Lato"/>
              </a:rPr>
              <a:t> </a:t>
            </a:r>
            <a:r>
              <a:rPr lang="en-US" sz="2600" dirty="0" err="1">
                <a:latin typeface="Lato"/>
                <a:ea typeface="Lato"/>
                <a:cs typeface="Lato"/>
              </a:rPr>
              <a:t>ổn</a:t>
            </a:r>
            <a:r>
              <a:rPr lang="en-US" sz="2600" dirty="0">
                <a:latin typeface="Lato"/>
                <a:ea typeface="Lato"/>
                <a:cs typeface="Lato"/>
              </a:rPr>
              <a:t> </a:t>
            </a:r>
            <a:r>
              <a:rPr lang="en-US" sz="2600" dirty="0" err="1">
                <a:latin typeface="Lato"/>
                <a:ea typeface="Lato"/>
                <a:cs typeface="Lato"/>
              </a:rPr>
              <a:t>định</a:t>
            </a:r>
            <a:r>
              <a:rPr lang="en-US" sz="2600" dirty="0">
                <a:latin typeface="Lato"/>
                <a:ea typeface="Lato"/>
                <a:cs typeface="Lato"/>
              </a:rPr>
              <a:t>, </a:t>
            </a:r>
            <a:r>
              <a:rPr lang="en-US" sz="2600" dirty="0" err="1">
                <a:latin typeface="Lato"/>
                <a:ea typeface="Lato"/>
                <a:cs typeface="Lato"/>
              </a:rPr>
              <a:t>tốt</a:t>
            </a:r>
            <a:r>
              <a:rPr lang="en-US" sz="2600" dirty="0">
                <a:latin typeface="Lato"/>
                <a:ea typeface="Lato"/>
                <a:cs typeface="Lato"/>
              </a:rPr>
              <a:t> </a:t>
            </a:r>
            <a:r>
              <a:rPr lang="en-US" sz="2600" dirty="0" err="1">
                <a:latin typeface="Lato"/>
                <a:ea typeface="Lato"/>
                <a:cs typeface="Lato"/>
              </a:rPr>
              <a:t>trên</a:t>
            </a:r>
            <a:r>
              <a:rPr lang="en-US" sz="2600" dirty="0">
                <a:latin typeface="Lato"/>
                <a:ea typeface="Lato"/>
                <a:cs typeface="Lato"/>
              </a:rPr>
              <a:t> Android.</a:t>
            </a:r>
          </a:p>
          <a:p>
            <a:pPr>
              <a:lnSpc>
                <a:spcPct val="150000"/>
              </a:lnSpc>
            </a:pPr>
            <a:r>
              <a:rPr lang="en-US" sz="2600" dirty="0" err="1">
                <a:latin typeface="Lato"/>
                <a:ea typeface="Lato"/>
                <a:cs typeface="Lato"/>
              </a:rPr>
              <a:t>Phản</a:t>
            </a:r>
            <a:r>
              <a:rPr lang="en-US" sz="2600" dirty="0">
                <a:latin typeface="Lato"/>
                <a:ea typeface="Lato"/>
                <a:cs typeface="Lato"/>
              </a:rPr>
              <a:t> </a:t>
            </a:r>
            <a:r>
              <a:rPr lang="en-US" sz="2600" dirty="0" err="1">
                <a:latin typeface="Lato"/>
                <a:ea typeface="Lato"/>
                <a:cs typeface="Lato"/>
              </a:rPr>
              <a:t>hồi</a:t>
            </a:r>
            <a:r>
              <a:rPr lang="en-US" sz="2600" dirty="0">
                <a:latin typeface="Lato"/>
                <a:ea typeface="Lato"/>
                <a:cs typeface="Lato"/>
              </a:rPr>
              <a:t> </a:t>
            </a:r>
            <a:r>
              <a:rPr lang="en-US" sz="2600" dirty="0" err="1">
                <a:latin typeface="Lato"/>
                <a:ea typeface="Lato"/>
                <a:cs typeface="Lato"/>
              </a:rPr>
              <a:t>đánh</a:t>
            </a:r>
            <a:r>
              <a:rPr lang="en-US" sz="2600" dirty="0">
                <a:latin typeface="Lato"/>
                <a:ea typeface="Lato"/>
                <a:cs typeface="Lato"/>
              </a:rPr>
              <a:t> </a:t>
            </a:r>
            <a:r>
              <a:rPr lang="en-US" sz="2600" dirty="0" err="1">
                <a:latin typeface="Lato"/>
                <a:ea typeface="Lato"/>
                <a:cs typeface="Lato"/>
              </a:rPr>
              <a:t>giá</a:t>
            </a:r>
            <a:r>
              <a:rPr lang="en-US" sz="2600" dirty="0">
                <a:latin typeface="Lato"/>
                <a:ea typeface="Lato"/>
                <a:cs typeface="Lato"/>
              </a:rPr>
              <a:t> </a:t>
            </a:r>
            <a:r>
              <a:rPr lang="en-US" sz="2600" dirty="0" err="1">
                <a:latin typeface="Lato"/>
                <a:ea typeface="Lato"/>
                <a:cs typeface="Lato"/>
              </a:rPr>
              <a:t>giao</a:t>
            </a:r>
            <a:r>
              <a:rPr lang="en-US" sz="2600" dirty="0">
                <a:latin typeface="Lato"/>
                <a:ea typeface="Lato"/>
                <a:cs typeface="Lato"/>
              </a:rPr>
              <a:t> </a:t>
            </a:r>
            <a:r>
              <a:rPr lang="en-US" sz="2600" dirty="0" err="1">
                <a:latin typeface="Lato"/>
                <a:ea typeface="Lato"/>
                <a:cs typeface="Lato"/>
              </a:rPr>
              <a:t>diện</a:t>
            </a:r>
            <a:r>
              <a:rPr lang="en-US" sz="2600" dirty="0">
                <a:latin typeface="Lato"/>
                <a:ea typeface="Lato"/>
                <a:cs typeface="Lato"/>
              </a:rPr>
              <a:t> </a:t>
            </a:r>
            <a:r>
              <a:rPr lang="en-US" sz="2600" dirty="0" err="1">
                <a:latin typeface="Lato"/>
                <a:ea typeface="Lato"/>
                <a:cs typeface="Lato"/>
              </a:rPr>
              <a:t>ứng</a:t>
            </a:r>
            <a:r>
              <a:rPr lang="en-US" sz="2600" dirty="0">
                <a:latin typeface="Lato"/>
                <a:ea typeface="Lato"/>
                <a:cs typeface="Lato"/>
              </a:rPr>
              <a:t> </a:t>
            </a:r>
            <a:r>
              <a:rPr lang="en-US" sz="2600" dirty="0" err="1">
                <a:latin typeface="Lato"/>
                <a:ea typeface="Lato"/>
                <a:cs typeface="Lato"/>
              </a:rPr>
              <a:t>dụng</a:t>
            </a:r>
            <a:r>
              <a:rPr lang="en-US" sz="2600" dirty="0">
                <a:latin typeface="Lato"/>
                <a:ea typeface="Lato"/>
                <a:cs typeface="Lato"/>
              </a:rPr>
              <a:t> </a:t>
            </a:r>
            <a:r>
              <a:rPr lang="en-US" sz="2600" dirty="0" err="1">
                <a:latin typeface="Lato"/>
                <a:ea typeface="Lato"/>
                <a:cs typeface="Lato"/>
              </a:rPr>
              <a:t>dễ</a:t>
            </a:r>
            <a:r>
              <a:rPr lang="en-US" sz="2600" dirty="0">
                <a:latin typeface="Lato"/>
                <a:ea typeface="Lato"/>
                <a:cs typeface="Lato"/>
              </a:rPr>
              <a:t> </a:t>
            </a:r>
            <a:r>
              <a:rPr lang="en-US" sz="2600" dirty="0" err="1">
                <a:latin typeface="Lato"/>
                <a:ea typeface="Lato"/>
                <a:cs typeface="Lato"/>
              </a:rPr>
              <a:t>sử</a:t>
            </a:r>
            <a:r>
              <a:rPr lang="en-US" sz="2600" dirty="0">
                <a:latin typeface="Lato"/>
                <a:ea typeface="Lato"/>
                <a:cs typeface="Lato"/>
              </a:rPr>
              <a:t> </a:t>
            </a:r>
            <a:r>
              <a:rPr lang="en-US" sz="2600" dirty="0" err="1">
                <a:latin typeface="Lato"/>
                <a:ea typeface="Lato"/>
                <a:cs typeface="Lato"/>
              </a:rPr>
              <a:t>dụng</a:t>
            </a:r>
            <a:r>
              <a:rPr lang="en-US" sz="2600" dirty="0">
                <a:latin typeface="Lato"/>
                <a:ea typeface="Lato"/>
                <a:cs typeface="Lato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sz="2600" dirty="0" err="1">
                <a:latin typeface="Lato"/>
                <a:ea typeface="Lato"/>
                <a:cs typeface="Lato"/>
              </a:rPr>
              <a:t>Dữ</a:t>
            </a:r>
            <a:r>
              <a:rPr lang="en-US" sz="2600" dirty="0">
                <a:latin typeface="Lato"/>
                <a:ea typeface="Lato"/>
                <a:cs typeface="Lato"/>
              </a:rPr>
              <a:t> </a:t>
            </a:r>
            <a:r>
              <a:rPr lang="en-US" sz="2600" dirty="0" err="1">
                <a:latin typeface="Lato"/>
                <a:ea typeface="Lato"/>
                <a:cs typeface="Lato"/>
              </a:rPr>
              <a:t>liệu</a:t>
            </a:r>
            <a:r>
              <a:rPr lang="en-US" sz="2600" dirty="0">
                <a:latin typeface="Lato"/>
                <a:ea typeface="Lato"/>
                <a:cs typeface="Lato"/>
              </a:rPr>
              <a:t> </a:t>
            </a:r>
            <a:r>
              <a:rPr lang="en-US" sz="2600" dirty="0" err="1">
                <a:latin typeface="Lato"/>
                <a:ea typeface="Lato"/>
                <a:cs typeface="Lato"/>
              </a:rPr>
              <a:t>có</a:t>
            </a:r>
            <a:r>
              <a:rPr lang="en-US" sz="2600" dirty="0">
                <a:latin typeface="Lato"/>
                <a:ea typeface="Lato"/>
                <a:cs typeface="Lato"/>
              </a:rPr>
              <a:t> </a:t>
            </a:r>
            <a:r>
              <a:rPr lang="en-US" sz="2600" dirty="0" err="1">
                <a:latin typeface="Lato"/>
                <a:ea typeface="Lato"/>
                <a:cs typeface="Lato"/>
              </a:rPr>
              <a:t>độ</a:t>
            </a:r>
            <a:r>
              <a:rPr lang="en-US" sz="2600" dirty="0">
                <a:latin typeface="Lato"/>
                <a:ea typeface="Lato"/>
                <a:cs typeface="Lato"/>
              </a:rPr>
              <a:t> </a:t>
            </a:r>
            <a:r>
              <a:rPr lang="en-US" sz="2600" dirty="0" err="1">
                <a:latin typeface="Lato"/>
                <a:ea typeface="Lato"/>
                <a:cs typeface="Lato"/>
              </a:rPr>
              <a:t>phản</a:t>
            </a:r>
            <a:r>
              <a:rPr lang="en-US" sz="2600" dirty="0">
                <a:latin typeface="Lato"/>
                <a:ea typeface="Lato"/>
                <a:cs typeface="Lato"/>
              </a:rPr>
              <a:t> </a:t>
            </a:r>
            <a:r>
              <a:rPr lang="en-US" sz="2600" dirty="0" err="1">
                <a:latin typeface="Lato"/>
                <a:ea typeface="Lato"/>
                <a:cs typeface="Lato"/>
              </a:rPr>
              <a:t>hồi</a:t>
            </a:r>
            <a:r>
              <a:rPr lang="en-US" sz="2600" dirty="0">
                <a:latin typeface="Lato"/>
                <a:ea typeface="Lato"/>
                <a:cs typeface="Lato"/>
              </a:rPr>
              <a:t> </a:t>
            </a:r>
            <a:r>
              <a:rPr lang="en-US" sz="2600" dirty="0" err="1">
                <a:latin typeface="Lato"/>
                <a:ea typeface="Lato"/>
                <a:cs typeface="Lato"/>
              </a:rPr>
              <a:t>cao</a:t>
            </a:r>
            <a:r>
              <a:rPr lang="en-US" sz="2600" dirty="0">
                <a:latin typeface="Lato"/>
                <a:ea typeface="Lato"/>
                <a:cs typeface="Lato"/>
              </a:rPr>
              <a:t>, </a:t>
            </a:r>
            <a:r>
              <a:rPr lang="en-US" sz="2600" dirty="0" err="1">
                <a:latin typeface="Lato"/>
                <a:ea typeface="Lato"/>
                <a:cs typeface="Lato"/>
              </a:rPr>
              <a:t>không</a:t>
            </a:r>
            <a:r>
              <a:rPr lang="en-US" sz="2600" dirty="0">
                <a:latin typeface="Lato"/>
                <a:ea typeface="Lato"/>
                <a:cs typeface="Lato"/>
              </a:rPr>
              <a:t> </a:t>
            </a:r>
            <a:r>
              <a:rPr lang="en-US" sz="2600" dirty="0" err="1">
                <a:latin typeface="Lato"/>
                <a:ea typeface="Lato"/>
                <a:cs typeface="Lato"/>
              </a:rPr>
              <a:t>quá</a:t>
            </a:r>
            <a:r>
              <a:rPr lang="en-US" sz="2600" dirty="0">
                <a:latin typeface="Lato"/>
                <a:ea typeface="Lato"/>
                <a:cs typeface="Lato"/>
              </a:rPr>
              <a:t> 2s </a:t>
            </a:r>
            <a:r>
              <a:rPr lang="en-US" sz="2600" dirty="0" err="1">
                <a:latin typeface="Lato"/>
                <a:ea typeface="Lato"/>
                <a:cs typeface="Lato"/>
              </a:rPr>
              <a:t>mỗi</a:t>
            </a:r>
            <a:r>
              <a:rPr lang="en-US" sz="2600" dirty="0">
                <a:latin typeface="Lato"/>
                <a:ea typeface="Lato"/>
                <a:cs typeface="Lato"/>
              </a:rPr>
              <a:t> </a:t>
            </a:r>
            <a:r>
              <a:rPr lang="en-US" sz="2600" dirty="0" err="1">
                <a:latin typeface="Lato"/>
                <a:ea typeface="Lato"/>
                <a:cs typeface="Lato"/>
              </a:rPr>
              <a:t>yêu</a:t>
            </a:r>
            <a:r>
              <a:rPr lang="en-US" sz="2600" dirty="0">
                <a:latin typeface="Lato"/>
                <a:ea typeface="Lato"/>
                <a:cs typeface="Lato"/>
              </a:rPr>
              <a:t> </a:t>
            </a:r>
            <a:r>
              <a:rPr lang="en-US" sz="2600" dirty="0" err="1">
                <a:latin typeface="Lato"/>
                <a:ea typeface="Lato"/>
                <a:cs typeface="Lato"/>
              </a:rPr>
              <a:t>cầu</a:t>
            </a:r>
            <a:r>
              <a:rPr lang="en-US" sz="2600" dirty="0">
                <a:latin typeface="Lato"/>
                <a:ea typeface="Lato"/>
                <a:cs typeface="Lato"/>
              </a:rPr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DD1CE8-660D-F65D-7BA2-062181F1E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5163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9EBC14-D632-D84E-0E06-C2516E658B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7723B6-4081-16D3-7B29-D095D79FC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 dirty="0">
                <a:latin typeface="Lato"/>
                <a:ea typeface="Lato"/>
                <a:cs typeface="Lato"/>
              </a:rPr>
              <a:t>4. </a:t>
            </a:r>
            <a:r>
              <a:rPr lang="en-US" dirty="0" err="1">
                <a:latin typeface="Lato"/>
                <a:ea typeface="Lato"/>
                <a:cs typeface="Lato"/>
              </a:rPr>
              <a:t>Kết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dirty="0" err="1">
                <a:latin typeface="Lato"/>
                <a:ea typeface="Lato"/>
                <a:cs typeface="Lato"/>
              </a:rPr>
              <a:t>luận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dirty="0" err="1">
                <a:latin typeface="Lato"/>
                <a:ea typeface="Lato"/>
                <a:cs typeface="Lato"/>
              </a:rPr>
              <a:t>và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dirty="0" err="1">
                <a:latin typeface="Lato"/>
                <a:ea typeface="Lato"/>
                <a:cs typeface="Lato"/>
              </a:rPr>
              <a:t>định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dirty="0" err="1">
                <a:latin typeface="Lato"/>
                <a:ea typeface="Lato"/>
                <a:cs typeface="Lato"/>
              </a:rPr>
              <a:t>hướng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dirty="0" err="1">
                <a:latin typeface="Lato"/>
                <a:ea typeface="Lato"/>
                <a:cs typeface="Lato"/>
              </a:rPr>
              <a:t>phát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dirty="0" err="1">
                <a:latin typeface="Lato"/>
                <a:ea typeface="Lato"/>
                <a:cs typeface="Lato"/>
              </a:rPr>
              <a:t>triển</a:t>
            </a:r>
            <a:endParaRPr lang="en-US" dirty="0" err="1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F1E6F5-E55C-2C5D-25A7-7CD1B55C939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lIns="91440" tIns="45720" rIns="91440" bIns="45720" anchor="t"/>
          <a:lstStyle/>
          <a:p>
            <a:pPr marL="0" indent="0">
              <a:lnSpc>
                <a:spcPct val="150000"/>
              </a:lnSpc>
              <a:buNone/>
            </a:pPr>
            <a:r>
              <a:rPr lang="en-US" sz="2600" dirty="0">
                <a:latin typeface="Lato"/>
                <a:ea typeface="Lato"/>
                <a:cs typeface="Lato"/>
              </a:rPr>
              <a:t>Tuy </a:t>
            </a:r>
            <a:r>
              <a:rPr lang="en-US" sz="2600" dirty="0" err="1">
                <a:latin typeface="Lato"/>
                <a:ea typeface="Lato"/>
                <a:cs typeface="Lato"/>
              </a:rPr>
              <a:t>nhiên</a:t>
            </a:r>
            <a:r>
              <a:rPr lang="en-US" sz="2600" dirty="0">
                <a:latin typeface="Lato"/>
                <a:ea typeface="Lato"/>
                <a:cs typeface="Lato"/>
              </a:rPr>
              <a:t>, </a:t>
            </a:r>
            <a:r>
              <a:rPr lang="en-US" sz="2600" dirty="0" err="1">
                <a:latin typeface="Lato"/>
                <a:ea typeface="Lato"/>
                <a:cs typeface="Lato"/>
              </a:rPr>
              <a:t>vẫn</a:t>
            </a:r>
            <a:r>
              <a:rPr lang="en-US" sz="2600" dirty="0">
                <a:latin typeface="Lato"/>
                <a:ea typeface="Lato"/>
                <a:cs typeface="Lato"/>
              </a:rPr>
              <a:t> </a:t>
            </a:r>
            <a:r>
              <a:rPr lang="en-US" sz="2600" dirty="0" err="1">
                <a:latin typeface="Lato"/>
                <a:ea typeface="Lato"/>
                <a:cs typeface="Lato"/>
              </a:rPr>
              <a:t>còn</a:t>
            </a:r>
            <a:r>
              <a:rPr lang="en-US" sz="2600" dirty="0">
                <a:latin typeface="Lato"/>
                <a:ea typeface="Lato"/>
                <a:cs typeface="Lato"/>
              </a:rPr>
              <a:t> </a:t>
            </a:r>
            <a:r>
              <a:rPr lang="en-US" sz="2600" dirty="0" err="1">
                <a:latin typeface="Lato"/>
                <a:ea typeface="Lato"/>
                <a:cs typeface="Lato"/>
              </a:rPr>
              <a:t>một</a:t>
            </a:r>
            <a:r>
              <a:rPr lang="en-US" sz="2600" dirty="0">
                <a:latin typeface="Lato"/>
                <a:ea typeface="Lato"/>
                <a:cs typeface="Lato"/>
              </a:rPr>
              <a:t> </a:t>
            </a:r>
            <a:r>
              <a:rPr lang="en-US" sz="2600" dirty="0" err="1">
                <a:latin typeface="Lato"/>
                <a:ea typeface="Lato"/>
                <a:cs typeface="Lato"/>
              </a:rPr>
              <a:t>số</a:t>
            </a:r>
            <a:r>
              <a:rPr lang="en-US" sz="2600" dirty="0">
                <a:latin typeface="Lato"/>
                <a:ea typeface="Lato"/>
                <a:cs typeface="Lato"/>
              </a:rPr>
              <a:t> </a:t>
            </a:r>
            <a:r>
              <a:rPr lang="en-US" sz="2600" dirty="0" err="1">
                <a:latin typeface="Lato"/>
                <a:ea typeface="Lato"/>
                <a:cs typeface="Lato"/>
              </a:rPr>
              <a:t>hạn</a:t>
            </a:r>
            <a:r>
              <a:rPr lang="en-US" sz="2600" dirty="0">
                <a:latin typeface="Lato"/>
                <a:ea typeface="Lato"/>
                <a:cs typeface="Lato"/>
              </a:rPr>
              <a:t> </a:t>
            </a:r>
            <a:r>
              <a:rPr lang="en-US" sz="2600" dirty="0" err="1">
                <a:latin typeface="Lato"/>
                <a:ea typeface="Lato"/>
                <a:cs typeface="Lato"/>
              </a:rPr>
              <a:t>chế</a:t>
            </a:r>
            <a:r>
              <a:rPr lang="en-US" sz="2600" dirty="0">
                <a:latin typeface="Lato"/>
                <a:ea typeface="Lato"/>
                <a:cs typeface="Lato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sz="2600" dirty="0" err="1">
                <a:latin typeface="Lato"/>
                <a:ea typeface="Lato"/>
                <a:cs typeface="Lato"/>
              </a:rPr>
              <a:t>Chưa</a:t>
            </a:r>
            <a:r>
              <a:rPr lang="en-US" sz="2600" dirty="0">
                <a:latin typeface="Lato"/>
                <a:ea typeface="Lato"/>
                <a:cs typeface="Lato"/>
              </a:rPr>
              <a:t> </a:t>
            </a:r>
            <a:r>
              <a:rPr lang="en-US" sz="2600" dirty="0" err="1">
                <a:latin typeface="Lato"/>
                <a:ea typeface="Lato"/>
                <a:cs typeface="Lato"/>
              </a:rPr>
              <a:t>đủ</a:t>
            </a:r>
            <a:r>
              <a:rPr lang="en-US" sz="2600" dirty="0">
                <a:latin typeface="Lato"/>
                <a:ea typeface="Lato"/>
                <a:cs typeface="Lato"/>
              </a:rPr>
              <a:t> </a:t>
            </a:r>
            <a:r>
              <a:rPr lang="en-US" sz="2600" dirty="0" err="1">
                <a:latin typeface="Lato"/>
                <a:ea typeface="Lato"/>
                <a:cs typeface="Lato"/>
              </a:rPr>
              <a:t>khách</a:t>
            </a:r>
            <a:r>
              <a:rPr lang="en-US" sz="2600" dirty="0">
                <a:latin typeface="Lato"/>
                <a:ea typeface="Lato"/>
                <a:cs typeface="Lato"/>
              </a:rPr>
              <a:t> </a:t>
            </a:r>
            <a:r>
              <a:rPr lang="en-US" sz="2600" dirty="0" err="1">
                <a:latin typeface="Lato"/>
                <a:ea typeface="Lato"/>
                <a:cs typeface="Lato"/>
              </a:rPr>
              <a:t>quan</a:t>
            </a:r>
            <a:r>
              <a:rPr lang="en-US" sz="2600" dirty="0">
                <a:latin typeface="Lato"/>
                <a:ea typeface="Lato"/>
                <a:cs typeface="Lato"/>
              </a:rPr>
              <a:t>, </a:t>
            </a:r>
            <a:r>
              <a:rPr lang="en-US" sz="2600" dirty="0" err="1">
                <a:latin typeface="Lato"/>
                <a:ea typeface="Lato"/>
                <a:cs typeface="Lato"/>
              </a:rPr>
              <a:t>thử</a:t>
            </a:r>
            <a:r>
              <a:rPr lang="en-US" sz="2600" dirty="0">
                <a:latin typeface="Lato"/>
                <a:ea typeface="Lato"/>
                <a:cs typeface="Lato"/>
              </a:rPr>
              <a:t> </a:t>
            </a:r>
            <a:r>
              <a:rPr lang="en-US" sz="2600" dirty="0" err="1">
                <a:latin typeface="Lato"/>
                <a:ea typeface="Lato"/>
                <a:cs typeface="Lato"/>
              </a:rPr>
              <a:t>nghiệm</a:t>
            </a:r>
            <a:r>
              <a:rPr lang="en-US" sz="2600" dirty="0">
                <a:latin typeface="Lato"/>
                <a:ea typeface="Lato"/>
                <a:cs typeface="Lato"/>
              </a:rPr>
              <a:t> </a:t>
            </a:r>
            <a:r>
              <a:rPr lang="en-US" sz="2600" dirty="0" err="1">
                <a:latin typeface="Lato"/>
                <a:ea typeface="Lato"/>
                <a:cs typeface="Lato"/>
              </a:rPr>
              <a:t>trên</a:t>
            </a:r>
            <a:r>
              <a:rPr lang="en-US" sz="2600" dirty="0">
                <a:latin typeface="Lato"/>
                <a:ea typeface="Lato"/>
                <a:cs typeface="Lato"/>
              </a:rPr>
              <a:t> </a:t>
            </a:r>
            <a:r>
              <a:rPr lang="en-US" sz="2600" dirty="0" err="1">
                <a:latin typeface="Lato"/>
                <a:ea typeface="Lato"/>
                <a:cs typeface="Lato"/>
              </a:rPr>
              <a:t>các</a:t>
            </a:r>
            <a:r>
              <a:rPr lang="en-US" sz="2600" dirty="0">
                <a:latin typeface="Lato"/>
                <a:ea typeface="Lato"/>
                <a:cs typeface="Lato"/>
              </a:rPr>
              <a:t> </a:t>
            </a:r>
            <a:r>
              <a:rPr lang="en-US" sz="2600" dirty="0" err="1">
                <a:latin typeface="Lato"/>
                <a:ea typeface="Lato"/>
                <a:cs typeface="Lato"/>
              </a:rPr>
              <a:t>nhóm</a:t>
            </a:r>
            <a:r>
              <a:rPr lang="en-US" sz="2600" dirty="0">
                <a:latin typeface="Lato"/>
                <a:ea typeface="Lato"/>
                <a:cs typeface="Lato"/>
              </a:rPr>
              <a:t> </a:t>
            </a:r>
            <a:r>
              <a:rPr lang="en-US" sz="2600" dirty="0" err="1">
                <a:latin typeface="Lato"/>
                <a:ea typeface="Lato"/>
                <a:cs typeface="Lato"/>
              </a:rPr>
              <a:t>mặt</a:t>
            </a:r>
            <a:r>
              <a:rPr lang="en-US" sz="2600" dirty="0">
                <a:latin typeface="Lato"/>
                <a:ea typeface="Lato"/>
                <a:cs typeface="Lato"/>
              </a:rPr>
              <a:t> </a:t>
            </a:r>
            <a:r>
              <a:rPr lang="en-US" sz="2600" dirty="0" err="1">
                <a:latin typeface="Lato"/>
                <a:ea typeface="Lato"/>
                <a:cs typeface="Lato"/>
              </a:rPr>
              <a:t>hàng</a:t>
            </a:r>
            <a:r>
              <a:rPr lang="en-US" sz="2600" dirty="0">
                <a:latin typeface="Lato"/>
                <a:ea typeface="Lato"/>
                <a:cs typeface="Lato"/>
              </a:rPr>
              <a:t> </a:t>
            </a:r>
            <a:r>
              <a:rPr lang="en-US" sz="2600" dirty="0" err="1">
                <a:latin typeface="Lato"/>
                <a:ea typeface="Lato"/>
                <a:cs typeface="Lato"/>
              </a:rPr>
              <a:t>khác</a:t>
            </a:r>
            <a:r>
              <a:rPr lang="en-US" sz="2600" dirty="0">
                <a:latin typeface="Lato"/>
                <a:ea typeface="Lato"/>
                <a:cs typeface="Lato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sz="2600" dirty="0" err="1">
                <a:latin typeface="Lato"/>
                <a:ea typeface="Lato"/>
                <a:cs typeface="Lato"/>
              </a:rPr>
              <a:t>Thiếu</a:t>
            </a:r>
            <a:r>
              <a:rPr lang="en-US" sz="2600" dirty="0">
                <a:latin typeface="Lato"/>
                <a:ea typeface="Lato"/>
                <a:cs typeface="Lato"/>
              </a:rPr>
              <a:t> </a:t>
            </a:r>
            <a:r>
              <a:rPr lang="en-US" sz="2600" dirty="0" err="1">
                <a:latin typeface="Lato"/>
                <a:ea typeface="Lato"/>
                <a:cs typeface="Lato"/>
              </a:rPr>
              <a:t>thời</a:t>
            </a:r>
            <a:r>
              <a:rPr lang="en-US" sz="2600" dirty="0">
                <a:latin typeface="Lato"/>
                <a:ea typeface="Lato"/>
                <a:cs typeface="Lato"/>
              </a:rPr>
              <a:t> </a:t>
            </a:r>
            <a:r>
              <a:rPr lang="en-US" sz="2600" dirty="0" err="1">
                <a:latin typeface="Lato"/>
                <a:ea typeface="Lato"/>
                <a:cs typeface="Lato"/>
              </a:rPr>
              <a:t>gian</a:t>
            </a:r>
            <a:r>
              <a:rPr lang="en-US" sz="2600" dirty="0">
                <a:latin typeface="Lato"/>
                <a:ea typeface="Lato"/>
                <a:cs typeface="Lato"/>
              </a:rPr>
              <a:t> </a:t>
            </a:r>
            <a:r>
              <a:rPr lang="en-US" sz="2600" dirty="0" err="1">
                <a:latin typeface="Lato"/>
                <a:ea typeface="Lato"/>
                <a:cs typeface="Lato"/>
              </a:rPr>
              <a:t>quan</a:t>
            </a:r>
            <a:r>
              <a:rPr lang="en-US" sz="2600" dirty="0">
                <a:latin typeface="Lato"/>
                <a:ea typeface="Lato"/>
                <a:cs typeface="Lato"/>
              </a:rPr>
              <a:t> </a:t>
            </a:r>
            <a:r>
              <a:rPr lang="en-US" sz="2600" dirty="0" err="1">
                <a:latin typeface="Lato"/>
                <a:ea typeface="Lato"/>
                <a:cs typeface="Lato"/>
              </a:rPr>
              <a:t>sát</a:t>
            </a:r>
            <a:r>
              <a:rPr lang="en-US" sz="2600" dirty="0">
                <a:latin typeface="Lato"/>
                <a:ea typeface="Lato"/>
                <a:cs typeface="Lato"/>
              </a:rPr>
              <a:t>, </a:t>
            </a:r>
            <a:r>
              <a:rPr lang="en-US" sz="2600" dirty="0" err="1">
                <a:latin typeface="Lato"/>
                <a:ea typeface="Lato"/>
                <a:cs typeface="Lato"/>
              </a:rPr>
              <a:t>theo</a:t>
            </a:r>
            <a:r>
              <a:rPr lang="en-US" sz="2600" dirty="0">
                <a:latin typeface="Lato"/>
                <a:ea typeface="Lato"/>
                <a:cs typeface="Lato"/>
              </a:rPr>
              <a:t> </a:t>
            </a:r>
            <a:r>
              <a:rPr lang="en-US" sz="2600" dirty="0" err="1">
                <a:latin typeface="Lato"/>
                <a:ea typeface="Lato"/>
                <a:cs typeface="Lato"/>
              </a:rPr>
              <a:t>dõi</a:t>
            </a:r>
            <a:r>
              <a:rPr lang="en-US" sz="2600" dirty="0">
                <a:latin typeface="Lato"/>
                <a:ea typeface="Lato"/>
                <a:cs typeface="Lato"/>
              </a:rPr>
              <a:t> </a:t>
            </a:r>
            <a:r>
              <a:rPr lang="en-US" sz="2600" dirty="0" err="1">
                <a:latin typeface="Lato"/>
                <a:ea typeface="Lato"/>
                <a:cs typeface="Lato"/>
              </a:rPr>
              <a:t>hiệu</a:t>
            </a:r>
            <a:r>
              <a:rPr lang="en-US" sz="2600" dirty="0">
                <a:latin typeface="Lato"/>
                <a:ea typeface="Lato"/>
                <a:cs typeface="Lato"/>
              </a:rPr>
              <a:t> </a:t>
            </a:r>
            <a:r>
              <a:rPr lang="en-US" sz="2600" dirty="0" err="1">
                <a:latin typeface="Lato"/>
                <a:ea typeface="Lato"/>
                <a:cs typeface="Lato"/>
              </a:rPr>
              <a:t>năng</a:t>
            </a:r>
            <a:r>
              <a:rPr lang="en-US" sz="2600" dirty="0">
                <a:latin typeface="Lato"/>
                <a:ea typeface="Lato"/>
                <a:cs typeface="Lato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sz="2600" dirty="0" err="1">
                <a:latin typeface="Lato"/>
                <a:ea typeface="Lato"/>
                <a:cs typeface="Lato"/>
              </a:rPr>
              <a:t>Số</a:t>
            </a:r>
            <a:r>
              <a:rPr lang="en-US" sz="2600" dirty="0">
                <a:latin typeface="Lato"/>
                <a:ea typeface="Lato"/>
                <a:cs typeface="Lato"/>
              </a:rPr>
              <a:t> </a:t>
            </a:r>
            <a:r>
              <a:rPr lang="en-US" sz="2600" dirty="0" err="1">
                <a:latin typeface="Lato"/>
                <a:ea typeface="Lato"/>
                <a:cs typeface="Lato"/>
              </a:rPr>
              <a:t>lượng</a:t>
            </a:r>
            <a:r>
              <a:rPr lang="en-US" sz="2600" dirty="0">
                <a:latin typeface="Lato"/>
                <a:ea typeface="Lato"/>
                <a:cs typeface="Lato"/>
              </a:rPr>
              <a:t> </a:t>
            </a:r>
            <a:r>
              <a:rPr lang="en-US" sz="2600" dirty="0" err="1">
                <a:latin typeface="Lato"/>
                <a:ea typeface="Lato"/>
                <a:cs typeface="Lato"/>
              </a:rPr>
              <a:t>khảo</a:t>
            </a:r>
            <a:r>
              <a:rPr lang="en-US" sz="2600" dirty="0">
                <a:latin typeface="Lato"/>
                <a:ea typeface="Lato"/>
                <a:cs typeface="Lato"/>
              </a:rPr>
              <a:t> </a:t>
            </a:r>
            <a:r>
              <a:rPr lang="en-US" sz="2600" dirty="0" err="1">
                <a:latin typeface="Lato"/>
                <a:ea typeface="Lato"/>
                <a:cs typeface="Lato"/>
              </a:rPr>
              <a:t>sát</a:t>
            </a:r>
            <a:r>
              <a:rPr lang="en-US" sz="2600" dirty="0">
                <a:latin typeface="Lato"/>
                <a:ea typeface="Lato"/>
                <a:cs typeface="Lato"/>
              </a:rPr>
              <a:t> </a:t>
            </a:r>
            <a:r>
              <a:rPr lang="en-US" sz="2600" dirty="0" err="1">
                <a:latin typeface="Lato"/>
                <a:ea typeface="Lato"/>
                <a:cs typeface="Lato"/>
              </a:rPr>
              <a:t>hệ</a:t>
            </a:r>
            <a:r>
              <a:rPr lang="en-US" sz="2600" dirty="0">
                <a:latin typeface="Lato"/>
                <a:ea typeface="Lato"/>
                <a:cs typeface="Lato"/>
              </a:rPr>
              <a:t> </a:t>
            </a:r>
            <a:r>
              <a:rPr lang="en-US" sz="2600" dirty="0" err="1">
                <a:latin typeface="Lato"/>
                <a:ea typeface="Lato"/>
                <a:cs typeface="Lato"/>
              </a:rPr>
              <a:t>thống</a:t>
            </a:r>
            <a:r>
              <a:rPr lang="en-US" sz="2600" dirty="0">
                <a:latin typeface="Lato"/>
                <a:ea typeface="Lato"/>
                <a:cs typeface="Lato"/>
              </a:rPr>
              <a:t> </a:t>
            </a:r>
            <a:r>
              <a:rPr lang="en-US" sz="2600" dirty="0" err="1">
                <a:latin typeface="Lato"/>
                <a:ea typeface="Lato"/>
                <a:cs typeface="Lato"/>
              </a:rPr>
              <a:t>chưa</a:t>
            </a:r>
            <a:r>
              <a:rPr lang="en-US" sz="2600" dirty="0">
                <a:latin typeface="Lato"/>
                <a:ea typeface="Lato"/>
                <a:cs typeface="Lato"/>
              </a:rPr>
              <a:t> </a:t>
            </a:r>
            <a:r>
              <a:rPr lang="en-US" sz="2600" dirty="0" err="1">
                <a:latin typeface="Lato"/>
                <a:ea typeface="Lato"/>
                <a:cs typeface="Lato"/>
              </a:rPr>
              <a:t>đủ</a:t>
            </a:r>
            <a:r>
              <a:rPr lang="en-US" sz="2600" dirty="0">
                <a:latin typeface="Lato"/>
                <a:ea typeface="Lato"/>
                <a:cs typeface="Lato"/>
              </a:rPr>
              <a:t> </a:t>
            </a:r>
            <a:r>
              <a:rPr lang="en-US" sz="2600" dirty="0" err="1">
                <a:latin typeface="Lato"/>
                <a:ea typeface="Lato"/>
                <a:cs typeface="Lato"/>
              </a:rPr>
              <a:t>lớn</a:t>
            </a:r>
            <a:r>
              <a:rPr lang="en-US" sz="2600" dirty="0">
                <a:latin typeface="Lato"/>
                <a:ea typeface="Lato"/>
                <a:cs typeface="Lato"/>
              </a:rPr>
              <a:t> </a:t>
            </a:r>
            <a:r>
              <a:rPr lang="en-US" sz="2600" dirty="0" err="1">
                <a:latin typeface="Lato"/>
                <a:ea typeface="Lato"/>
                <a:cs typeface="Lato"/>
              </a:rPr>
              <a:t>để</a:t>
            </a:r>
            <a:r>
              <a:rPr lang="en-US" sz="2600" dirty="0">
                <a:latin typeface="Lato"/>
                <a:ea typeface="Lato"/>
                <a:cs typeface="Lato"/>
              </a:rPr>
              <a:t> </a:t>
            </a:r>
            <a:r>
              <a:rPr lang="en-US" sz="2600" dirty="0" err="1">
                <a:latin typeface="Lato"/>
                <a:ea typeface="Lato"/>
                <a:cs typeface="Lato"/>
              </a:rPr>
              <a:t>tổng</a:t>
            </a:r>
            <a:r>
              <a:rPr lang="en-US" sz="2600" dirty="0">
                <a:latin typeface="Lato"/>
                <a:ea typeface="Lato"/>
                <a:cs typeface="Lato"/>
              </a:rPr>
              <a:t> </a:t>
            </a:r>
            <a:r>
              <a:rPr lang="en-US" sz="2600" dirty="0" err="1">
                <a:latin typeface="Lato"/>
                <a:ea typeface="Lato"/>
                <a:cs typeface="Lato"/>
              </a:rPr>
              <a:t>quan</a:t>
            </a:r>
            <a:r>
              <a:rPr lang="en-US" sz="2600" dirty="0">
                <a:latin typeface="Lato"/>
                <a:ea typeface="Lato"/>
                <a:cs typeface="Lato"/>
              </a:rPr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FEED53-297B-178A-3504-29F23FBC1A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9086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BCDCA-26D1-DE31-7955-F13FF981A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 dirty="0">
                <a:latin typeface="Lato"/>
                <a:ea typeface="Lato"/>
                <a:cs typeface="Lato"/>
              </a:rPr>
              <a:t>4. </a:t>
            </a:r>
            <a:r>
              <a:rPr lang="en-US" dirty="0" err="1">
                <a:latin typeface="Lato"/>
                <a:ea typeface="Lato"/>
                <a:cs typeface="Lato"/>
              </a:rPr>
              <a:t>Kết</a:t>
            </a:r>
            <a:r>
              <a:rPr lang="en-US" dirty="0">
                <a:latin typeface="Lato"/>
                <a:ea typeface="Lato"/>
                <a:cs typeface="Lato"/>
              </a:rPr>
              <a:t> </a:t>
            </a:r>
            <a:r>
              <a:rPr lang="en-US" dirty="0" err="1">
                <a:latin typeface="Lato"/>
                <a:ea typeface="Lato"/>
                <a:cs typeface="Lato"/>
              </a:rPr>
              <a:t>luận</a:t>
            </a:r>
            <a:r>
              <a:rPr lang="en-US" dirty="0">
                <a:latin typeface="Lato"/>
                <a:ea typeface="Lato"/>
                <a:cs typeface="Lato"/>
              </a:rPr>
              <a:t> </a:t>
            </a:r>
            <a:r>
              <a:rPr lang="en-US" dirty="0" err="1">
                <a:latin typeface="Lato"/>
                <a:ea typeface="Lato"/>
                <a:cs typeface="Lato"/>
              </a:rPr>
              <a:t>và</a:t>
            </a:r>
            <a:r>
              <a:rPr lang="en-US" dirty="0">
                <a:latin typeface="Lato"/>
                <a:ea typeface="Lato"/>
                <a:cs typeface="Lato"/>
              </a:rPr>
              <a:t> </a:t>
            </a:r>
            <a:r>
              <a:rPr lang="en-US" dirty="0" err="1">
                <a:latin typeface="Lato"/>
                <a:ea typeface="Lato"/>
                <a:cs typeface="Lato"/>
              </a:rPr>
              <a:t>định</a:t>
            </a:r>
            <a:r>
              <a:rPr lang="en-US" dirty="0">
                <a:latin typeface="Lato"/>
                <a:ea typeface="Lato"/>
                <a:cs typeface="Lato"/>
              </a:rPr>
              <a:t> </a:t>
            </a:r>
            <a:r>
              <a:rPr lang="en-US" dirty="0" err="1">
                <a:latin typeface="Lato"/>
                <a:ea typeface="Lato"/>
                <a:cs typeface="Lato"/>
              </a:rPr>
              <a:t>hướng</a:t>
            </a:r>
            <a:r>
              <a:rPr lang="en-US" dirty="0">
                <a:latin typeface="Lato"/>
                <a:ea typeface="Lato"/>
                <a:cs typeface="Lato"/>
              </a:rPr>
              <a:t> </a:t>
            </a:r>
            <a:r>
              <a:rPr lang="en-US" dirty="0" err="1">
                <a:latin typeface="Lato"/>
                <a:ea typeface="Lato"/>
                <a:cs typeface="Lato"/>
              </a:rPr>
              <a:t>phát</a:t>
            </a:r>
            <a:r>
              <a:rPr lang="en-US" dirty="0">
                <a:latin typeface="Lato"/>
                <a:ea typeface="Lato"/>
                <a:cs typeface="Lato"/>
              </a:rPr>
              <a:t> </a:t>
            </a:r>
            <a:r>
              <a:rPr lang="en-US" dirty="0" err="1">
                <a:latin typeface="Lato"/>
                <a:ea typeface="Lato"/>
                <a:cs typeface="Lato"/>
              </a:rPr>
              <a:t>triển</a:t>
            </a:r>
            <a:endParaRPr lang="en-US" b="0" dirty="0" err="1">
              <a:latin typeface="Lato"/>
              <a:ea typeface="Lato"/>
              <a:cs typeface="Lato"/>
            </a:endParaRPr>
          </a:p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744802-0381-50A3-7C85-B7B6ED4EFE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7539" y="1043093"/>
            <a:ext cx="11515725" cy="5023379"/>
          </a:xfrm>
        </p:spPr>
        <p:txBody>
          <a:bodyPr lIns="91440" tIns="45720" rIns="91440" bIns="45720" anchor="t"/>
          <a:lstStyle/>
          <a:p>
            <a:pPr marL="0" indent="0">
              <a:lnSpc>
                <a:spcPct val="150000"/>
              </a:lnSpc>
              <a:buNone/>
            </a:pPr>
            <a:r>
              <a:rPr lang="en-US" sz="2600" dirty="0">
                <a:latin typeface="Lato"/>
                <a:ea typeface="Lato"/>
                <a:cs typeface="Lato"/>
              </a:rPr>
              <a:t>Trong </a:t>
            </a:r>
            <a:r>
              <a:rPr lang="en-US" sz="2600" dirty="0" err="1">
                <a:latin typeface="Lato"/>
                <a:ea typeface="Lato"/>
                <a:cs typeface="Lato"/>
              </a:rPr>
              <a:t>tương</a:t>
            </a:r>
            <a:r>
              <a:rPr lang="en-US" sz="2600" dirty="0">
                <a:latin typeface="Lato"/>
                <a:ea typeface="Lato"/>
                <a:cs typeface="Lato"/>
              </a:rPr>
              <a:t> </a:t>
            </a:r>
            <a:r>
              <a:rPr lang="en-US" sz="2600" dirty="0" err="1">
                <a:latin typeface="Lato"/>
                <a:ea typeface="Lato"/>
                <a:cs typeface="Lato"/>
              </a:rPr>
              <a:t>lai</a:t>
            </a:r>
            <a:r>
              <a:rPr lang="en-US" sz="2600" dirty="0">
                <a:latin typeface="Lato"/>
                <a:ea typeface="Lato"/>
                <a:cs typeface="Lato"/>
              </a:rPr>
              <a:t>, </a:t>
            </a:r>
            <a:r>
              <a:rPr lang="en-US" sz="2600" dirty="0" err="1">
                <a:latin typeface="Lato"/>
                <a:ea typeface="Lato"/>
                <a:cs typeface="Lato"/>
              </a:rPr>
              <a:t>sẽ</a:t>
            </a:r>
            <a:r>
              <a:rPr lang="en-US" sz="2600" dirty="0">
                <a:latin typeface="Lato"/>
                <a:ea typeface="Lato"/>
                <a:cs typeface="Lato"/>
              </a:rPr>
              <a:t> </a:t>
            </a:r>
            <a:r>
              <a:rPr lang="en-US" sz="2600" dirty="0" err="1">
                <a:latin typeface="Lato"/>
                <a:ea typeface="Lato"/>
                <a:cs typeface="Lato"/>
              </a:rPr>
              <a:t>phát</a:t>
            </a:r>
            <a:r>
              <a:rPr lang="en-US" sz="2600" dirty="0">
                <a:latin typeface="Lato"/>
                <a:ea typeface="Lato"/>
                <a:cs typeface="Lato"/>
              </a:rPr>
              <a:t> </a:t>
            </a:r>
            <a:r>
              <a:rPr lang="en-US" sz="2600" dirty="0" err="1">
                <a:latin typeface="Lato"/>
                <a:ea typeface="Lato"/>
                <a:cs typeface="Lato"/>
              </a:rPr>
              <a:t>triển</a:t>
            </a:r>
            <a:r>
              <a:rPr lang="en-US" sz="2600" dirty="0">
                <a:latin typeface="Lato"/>
                <a:ea typeface="Lato"/>
                <a:cs typeface="Lato"/>
              </a:rPr>
              <a:t> </a:t>
            </a:r>
            <a:r>
              <a:rPr lang="en-US" sz="2600" dirty="0" err="1">
                <a:latin typeface="Lato"/>
                <a:ea typeface="Lato"/>
                <a:cs typeface="Lato"/>
              </a:rPr>
              <a:t>thêm</a:t>
            </a:r>
            <a:r>
              <a:rPr lang="en-US" sz="2600" dirty="0">
                <a:latin typeface="Lato"/>
                <a:ea typeface="Lato"/>
                <a:cs typeface="Lato"/>
              </a:rPr>
              <a:t> </a:t>
            </a:r>
            <a:r>
              <a:rPr lang="en-US" sz="2600" dirty="0" err="1">
                <a:latin typeface="Lato"/>
                <a:ea typeface="Lato"/>
                <a:cs typeface="Lato"/>
              </a:rPr>
              <a:t>các</a:t>
            </a:r>
            <a:r>
              <a:rPr lang="en-US" sz="2600" dirty="0">
                <a:latin typeface="Lato"/>
                <a:ea typeface="Lato"/>
                <a:cs typeface="Lato"/>
              </a:rPr>
              <a:t> </a:t>
            </a:r>
            <a:r>
              <a:rPr lang="en-US" sz="2600" dirty="0" err="1">
                <a:latin typeface="Lato"/>
                <a:ea typeface="Lato"/>
                <a:cs typeface="Lato"/>
              </a:rPr>
              <a:t>chức</a:t>
            </a:r>
            <a:r>
              <a:rPr lang="en-US" sz="2600" dirty="0">
                <a:latin typeface="Lato"/>
                <a:ea typeface="Lato"/>
                <a:cs typeface="Lato"/>
              </a:rPr>
              <a:t> </a:t>
            </a:r>
            <a:r>
              <a:rPr lang="en-US" sz="2600" dirty="0" err="1">
                <a:latin typeface="Lato"/>
                <a:ea typeface="Lato"/>
                <a:cs typeface="Lato"/>
              </a:rPr>
              <a:t>năng</a:t>
            </a:r>
            <a:r>
              <a:rPr lang="en-US" sz="2600" dirty="0">
                <a:latin typeface="Lato"/>
                <a:ea typeface="Lato"/>
                <a:cs typeface="Lato"/>
              </a:rPr>
              <a:t>:</a:t>
            </a:r>
            <a:endParaRPr lang="en-US" sz="2600"/>
          </a:p>
          <a:p>
            <a:pPr>
              <a:lnSpc>
                <a:spcPct val="150000"/>
              </a:lnSpc>
            </a:pPr>
            <a:r>
              <a:rPr lang="en-US" sz="2600" dirty="0" err="1">
                <a:latin typeface="Lato"/>
                <a:ea typeface="Lato"/>
                <a:cs typeface="Lato"/>
              </a:rPr>
              <a:t>Thống</a:t>
            </a:r>
            <a:r>
              <a:rPr lang="en-US" sz="2600" dirty="0">
                <a:latin typeface="Lato"/>
                <a:ea typeface="Lato"/>
                <a:cs typeface="Lato"/>
              </a:rPr>
              <a:t> </a:t>
            </a:r>
            <a:r>
              <a:rPr lang="en-US" sz="2600" dirty="0" err="1">
                <a:latin typeface="Lato"/>
                <a:ea typeface="Lato"/>
                <a:cs typeface="Lato"/>
              </a:rPr>
              <a:t>kê</a:t>
            </a:r>
            <a:r>
              <a:rPr lang="en-US" sz="2600" dirty="0">
                <a:latin typeface="Lato"/>
                <a:ea typeface="Lato"/>
                <a:cs typeface="Lato"/>
              </a:rPr>
              <a:t> </a:t>
            </a:r>
            <a:r>
              <a:rPr lang="en-US" sz="2600" dirty="0" err="1">
                <a:latin typeface="Lato"/>
                <a:ea typeface="Lato"/>
                <a:cs typeface="Lato"/>
              </a:rPr>
              <a:t>các</a:t>
            </a:r>
            <a:r>
              <a:rPr lang="en-US" sz="2600" dirty="0">
                <a:latin typeface="Lato"/>
                <a:ea typeface="Lato"/>
                <a:cs typeface="Lato"/>
              </a:rPr>
              <a:t> </a:t>
            </a:r>
            <a:r>
              <a:rPr lang="en-US" sz="2600" dirty="0" err="1">
                <a:latin typeface="Lato"/>
                <a:ea typeface="Lato"/>
                <a:cs typeface="Lato"/>
              </a:rPr>
              <a:t>chỉ</a:t>
            </a:r>
            <a:r>
              <a:rPr lang="en-US" sz="2600" dirty="0">
                <a:latin typeface="Lato"/>
                <a:ea typeface="Lato"/>
                <a:cs typeface="Lato"/>
              </a:rPr>
              <a:t> </a:t>
            </a:r>
            <a:r>
              <a:rPr lang="en-US" sz="2600" dirty="0" err="1">
                <a:latin typeface="Lato"/>
                <a:ea typeface="Lato"/>
                <a:cs typeface="Lato"/>
              </a:rPr>
              <a:t>số</a:t>
            </a:r>
            <a:r>
              <a:rPr lang="en-US" sz="2600" dirty="0">
                <a:latin typeface="Lato"/>
                <a:ea typeface="Lato"/>
                <a:cs typeface="Lato"/>
              </a:rPr>
              <a:t> </a:t>
            </a:r>
            <a:r>
              <a:rPr lang="en-US" sz="2600" dirty="0" err="1">
                <a:latin typeface="Lato"/>
                <a:ea typeface="Lato"/>
                <a:cs typeface="Lato"/>
              </a:rPr>
              <a:t>lưu</a:t>
            </a:r>
            <a:r>
              <a:rPr lang="en-US" sz="2600" dirty="0">
                <a:latin typeface="Lato"/>
                <a:ea typeface="Lato"/>
                <a:cs typeface="Lato"/>
              </a:rPr>
              <a:t> </a:t>
            </a:r>
            <a:r>
              <a:rPr lang="en-US" sz="2600" dirty="0" err="1">
                <a:latin typeface="Lato"/>
                <a:ea typeface="Lato"/>
                <a:cs typeface="Lato"/>
              </a:rPr>
              <a:t>lượng</a:t>
            </a:r>
            <a:r>
              <a:rPr lang="en-US" sz="2600" dirty="0">
                <a:latin typeface="Lato"/>
                <a:ea typeface="Lato"/>
                <a:cs typeface="Lato"/>
              </a:rPr>
              <a:t> </a:t>
            </a:r>
            <a:r>
              <a:rPr lang="en-US" sz="2600" dirty="0" err="1">
                <a:latin typeface="Lato"/>
                <a:ea typeface="Lato"/>
                <a:cs typeface="Lato"/>
              </a:rPr>
              <a:t>hàng</a:t>
            </a:r>
            <a:r>
              <a:rPr lang="en-US" sz="2600" dirty="0">
                <a:latin typeface="Lato"/>
                <a:ea typeface="Lato"/>
                <a:cs typeface="Lato"/>
              </a:rPr>
              <a:t> </a:t>
            </a:r>
            <a:r>
              <a:rPr lang="en-US" sz="2600" dirty="0" err="1">
                <a:latin typeface="Lato"/>
                <a:ea typeface="Lato"/>
                <a:cs typeface="Lato"/>
              </a:rPr>
              <a:t>hóa</a:t>
            </a:r>
            <a:r>
              <a:rPr lang="en-US" sz="2600" dirty="0">
                <a:latin typeface="Lato"/>
                <a:ea typeface="Lato"/>
                <a:cs typeface="Lato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sz="2600" dirty="0" err="1">
                <a:latin typeface="Lato"/>
                <a:ea typeface="Lato"/>
                <a:cs typeface="Lato"/>
              </a:rPr>
              <a:t>Xuất</a:t>
            </a:r>
            <a:r>
              <a:rPr lang="en-US" sz="2600" dirty="0">
                <a:latin typeface="Lato"/>
                <a:ea typeface="Lato"/>
                <a:cs typeface="Lato"/>
              </a:rPr>
              <a:t> PDF, in </a:t>
            </a:r>
            <a:r>
              <a:rPr lang="en-US" sz="2600" dirty="0" err="1">
                <a:latin typeface="Lato"/>
                <a:ea typeface="Lato"/>
                <a:cs typeface="Lato"/>
              </a:rPr>
              <a:t>ấn</a:t>
            </a:r>
            <a:r>
              <a:rPr lang="en-US" sz="2600" dirty="0">
                <a:latin typeface="Lato"/>
                <a:ea typeface="Lato"/>
                <a:cs typeface="Lato"/>
              </a:rPr>
              <a:t> </a:t>
            </a:r>
            <a:r>
              <a:rPr lang="en-US" sz="2600" dirty="0" err="1">
                <a:latin typeface="Lato"/>
                <a:ea typeface="Lato"/>
                <a:cs typeface="Lato"/>
              </a:rPr>
              <a:t>các</a:t>
            </a:r>
            <a:r>
              <a:rPr lang="en-US" sz="2600" dirty="0">
                <a:latin typeface="Lato"/>
                <a:ea typeface="Lato"/>
                <a:cs typeface="Lato"/>
              </a:rPr>
              <a:t> </a:t>
            </a:r>
            <a:r>
              <a:rPr lang="en-US" sz="2600" dirty="0" err="1">
                <a:latin typeface="Lato"/>
                <a:ea typeface="Lato"/>
                <a:cs typeface="Lato"/>
              </a:rPr>
              <a:t>phiếu</a:t>
            </a:r>
            <a:r>
              <a:rPr lang="en-US" sz="2600" dirty="0">
                <a:latin typeface="Lato"/>
                <a:ea typeface="Lato"/>
                <a:cs typeface="Lato"/>
              </a:rPr>
              <a:t> </a:t>
            </a:r>
            <a:r>
              <a:rPr lang="en-US" sz="2600" dirty="0" err="1">
                <a:latin typeface="Lato"/>
                <a:ea typeface="Lato"/>
                <a:cs typeface="Lato"/>
              </a:rPr>
              <a:t>đơn</a:t>
            </a:r>
            <a:r>
              <a:rPr lang="en-US" sz="2600" dirty="0">
                <a:latin typeface="Lato"/>
                <a:ea typeface="Lato"/>
                <a:cs typeface="Lato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sz="2600" dirty="0">
                <a:latin typeface="Lato"/>
                <a:ea typeface="Lato"/>
                <a:cs typeface="Lato"/>
              </a:rPr>
              <a:t>Thông </a:t>
            </a:r>
            <a:r>
              <a:rPr lang="en-US" sz="2600" dirty="0" err="1">
                <a:latin typeface="Lato"/>
                <a:ea typeface="Lato"/>
                <a:cs typeface="Lato"/>
              </a:rPr>
              <a:t>báo</a:t>
            </a:r>
            <a:r>
              <a:rPr lang="en-US" sz="2600" dirty="0">
                <a:latin typeface="Lato"/>
                <a:ea typeface="Lato"/>
                <a:cs typeface="Lato"/>
              </a:rPr>
              <a:t> </a:t>
            </a:r>
            <a:r>
              <a:rPr lang="en-US" sz="2600" dirty="0" err="1">
                <a:latin typeface="Lato"/>
                <a:ea typeface="Lato"/>
                <a:cs typeface="Lato"/>
              </a:rPr>
              <a:t>thời</a:t>
            </a:r>
            <a:r>
              <a:rPr lang="en-US" sz="2600" dirty="0">
                <a:latin typeface="Lato"/>
                <a:ea typeface="Lato"/>
                <a:cs typeface="Lato"/>
              </a:rPr>
              <a:t> </a:t>
            </a:r>
            <a:r>
              <a:rPr lang="en-US" sz="2600" dirty="0" err="1">
                <a:latin typeface="Lato"/>
                <a:ea typeface="Lato"/>
                <a:cs typeface="Lato"/>
              </a:rPr>
              <a:t>gian</a:t>
            </a:r>
            <a:r>
              <a:rPr lang="en-US" sz="2600" dirty="0">
                <a:latin typeface="Lato"/>
                <a:ea typeface="Lato"/>
                <a:cs typeface="Lato"/>
              </a:rPr>
              <a:t> </a:t>
            </a:r>
            <a:r>
              <a:rPr lang="en-US" sz="2600" dirty="0" err="1">
                <a:latin typeface="Lato"/>
                <a:ea typeface="Lato"/>
                <a:cs typeface="Lato"/>
              </a:rPr>
              <a:t>thực</a:t>
            </a:r>
            <a:r>
              <a:rPr lang="en-US" sz="2600" dirty="0">
                <a:latin typeface="Lato"/>
                <a:ea typeface="Lato"/>
                <a:cs typeface="Lato"/>
              </a:rPr>
              <a:t> </a:t>
            </a:r>
            <a:r>
              <a:rPr lang="en-US" sz="2600" dirty="0" err="1">
                <a:latin typeface="Lato"/>
                <a:ea typeface="Lato"/>
                <a:cs typeface="Lato"/>
              </a:rPr>
              <a:t>các</a:t>
            </a:r>
            <a:r>
              <a:rPr lang="en-US" sz="2600" dirty="0">
                <a:latin typeface="Lato"/>
                <a:ea typeface="Lato"/>
                <a:cs typeface="Lato"/>
              </a:rPr>
              <a:t> </a:t>
            </a:r>
            <a:r>
              <a:rPr lang="en-US" sz="2600" dirty="0" err="1">
                <a:latin typeface="Lato"/>
                <a:ea typeface="Lato"/>
                <a:cs typeface="Lato"/>
              </a:rPr>
              <a:t>hoạt</a:t>
            </a:r>
            <a:r>
              <a:rPr lang="en-US" sz="2600" dirty="0">
                <a:latin typeface="Lato"/>
                <a:ea typeface="Lato"/>
                <a:cs typeface="Lato"/>
              </a:rPr>
              <a:t> </a:t>
            </a:r>
            <a:r>
              <a:rPr lang="en-US" sz="2600" dirty="0" err="1">
                <a:latin typeface="Lato"/>
                <a:ea typeface="Lato"/>
                <a:cs typeface="Lato"/>
              </a:rPr>
              <a:t>động</a:t>
            </a:r>
            <a:r>
              <a:rPr lang="en-US" sz="2600" dirty="0">
                <a:latin typeface="Lato"/>
                <a:ea typeface="Lato"/>
                <a:cs typeface="Lato"/>
              </a:rPr>
              <a:t> </a:t>
            </a:r>
            <a:r>
              <a:rPr lang="en-US" sz="2600" dirty="0" err="1">
                <a:latin typeface="Lato"/>
                <a:ea typeface="Lato"/>
                <a:cs typeface="Lato"/>
              </a:rPr>
              <a:t>hệ</a:t>
            </a:r>
            <a:r>
              <a:rPr lang="en-US" sz="2600" dirty="0">
                <a:latin typeface="Lato"/>
                <a:ea typeface="Lato"/>
                <a:cs typeface="Lato"/>
              </a:rPr>
              <a:t> </a:t>
            </a:r>
            <a:r>
              <a:rPr lang="en-US" sz="2600" dirty="0" err="1">
                <a:latin typeface="Lato"/>
                <a:ea typeface="Lato"/>
                <a:cs typeface="Lato"/>
              </a:rPr>
              <a:t>thống</a:t>
            </a:r>
            <a:r>
              <a:rPr lang="en-US" sz="2600" dirty="0">
                <a:latin typeface="Lato"/>
                <a:ea typeface="Lato"/>
                <a:cs typeface="Lato"/>
              </a:rPr>
              <a:t>.</a:t>
            </a:r>
            <a:endParaRPr lang="en-US" sz="26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30FB4F-C0E4-5A49-AA97-BCAA527E8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5684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945A2BB-ABB6-48FB-A491-502474D93E34}"/>
              </a:ext>
            </a:extLst>
          </p:cNvPr>
          <p:cNvSpPr txBox="1">
            <a:spLocks/>
          </p:cNvSpPr>
          <p:nvPr/>
        </p:nvSpPr>
        <p:spPr>
          <a:xfrm>
            <a:off x="5669263" y="2943540"/>
            <a:ext cx="5422456" cy="971304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2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 algn="ctr"/>
            <a:r>
              <a:rPr lang="en-US" sz="6000" dirty="0">
                <a:latin typeface="Lato"/>
                <a:ea typeface="Lato"/>
                <a:cs typeface="Lato"/>
              </a:rPr>
              <a:t>CẢM ƠN !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55FE58-BA70-418C-863F-55066B667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6271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39B80E-EFFF-3C80-939D-FA4C548265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435AABB-8801-4186-0053-DE4C6CFA42E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49407" y="2774505"/>
            <a:ext cx="7391400" cy="2538413"/>
          </a:xfrm>
        </p:spPr>
        <p:txBody>
          <a:bodyPr lIns="91440" tIns="45720" rIns="91440" bIns="45720" anchor="t"/>
          <a:lstStyle/>
          <a:p>
            <a:pPr marL="514350" indent="-514350">
              <a:buAutoNum type="arabicPeriod"/>
            </a:pPr>
            <a:r>
              <a:rPr lang="en-US" dirty="0" err="1">
                <a:latin typeface="Lato"/>
                <a:ea typeface="Lato"/>
                <a:cs typeface="Lato"/>
              </a:rPr>
              <a:t>Giới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dirty="0" err="1">
                <a:latin typeface="Lato"/>
                <a:ea typeface="Lato"/>
                <a:cs typeface="Lato"/>
              </a:rPr>
              <a:t>thiệu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dirty="0" err="1">
                <a:latin typeface="Lato"/>
                <a:ea typeface="Lato"/>
                <a:cs typeface="Lato"/>
              </a:rPr>
              <a:t>đề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dirty="0" err="1">
                <a:latin typeface="Lato"/>
                <a:ea typeface="Lato"/>
                <a:cs typeface="Lato"/>
              </a:rPr>
              <a:t>tài</a:t>
            </a:r>
            <a:endParaRPr lang="en-US" dirty="0" err="1"/>
          </a:p>
          <a:p>
            <a:pPr marL="514350" indent="-514350">
              <a:buAutoNum type="arabicPeriod"/>
            </a:pPr>
            <a:r>
              <a:rPr lang="en-US" dirty="0" err="1">
                <a:latin typeface="Lato"/>
                <a:ea typeface="Lato"/>
                <a:cs typeface="Lato"/>
              </a:rPr>
              <a:t>Phân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dirty="0" err="1">
                <a:latin typeface="Lato"/>
                <a:ea typeface="Lato"/>
                <a:cs typeface="Lato"/>
              </a:rPr>
              <a:t>tích</a:t>
            </a:r>
            <a:r>
              <a:rPr lang="en-US" dirty="0">
                <a:latin typeface="Lato"/>
                <a:ea typeface="Lato"/>
                <a:cs typeface="Lato"/>
              </a:rPr>
              <a:t> </a:t>
            </a:r>
            <a:r>
              <a:rPr lang="en-US" dirty="0" err="1">
                <a:latin typeface="Lato"/>
                <a:ea typeface="Lato"/>
                <a:cs typeface="Lato"/>
              </a:rPr>
              <a:t>thiết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dirty="0" err="1">
                <a:latin typeface="Lato"/>
                <a:ea typeface="Lato"/>
                <a:cs typeface="Lato"/>
              </a:rPr>
              <a:t>kế</a:t>
            </a:r>
          </a:p>
          <a:p>
            <a:pPr marL="514350" indent="-514350">
              <a:buAutoNum type="arabicPeriod"/>
            </a:pPr>
            <a:r>
              <a:rPr lang="en-US" dirty="0" err="1">
                <a:latin typeface="Lato"/>
                <a:ea typeface="Lato"/>
                <a:cs typeface="Lato"/>
              </a:rPr>
              <a:t>Kết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dirty="0" err="1">
                <a:latin typeface="Lato"/>
                <a:ea typeface="Lato"/>
                <a:cs typeface="Lato"/>
              </a:rPr>
              <a:t>quả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dirty="0" err="1">
                <a:latin typeface="Lato"/>
                <a:ea typeface="Lato"/>
                <a:cs typeface="Lato"/>
              </a:rPr>
              <a:t>thực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dirty="0" err="1">
                <a:latin typeface="Lato"/>
                <a:ea typeface="Lato"/>
                <a:cs typeface="Lato"/>
              </a:rPr>
              <a:t>nghiệm</a:t>
            </a:r>
            <a:endParaRPr lang="en-US">
              <a:latin typeface="Lato"/>
              <a:ea typeface="Lato"/>
              <a:cs typeface="Lato"/>
            </a:endParaRPr>
          </a:p>
          <a:p>
            <a:pPr marL="514350" indent="-514350">
              <a:buAutoNum type="arabicPeriod"/>
            </a:pPr>
            <a:r>
              <a:rPr lang="en-US" dirty="0" err="1">
                <a:latin typeface="Lato"/>
                <a:ea typeface="Lato"/>
                <a:cs typeface="Lato"/>
              </a:rPr>
              <a:t>Kết</a:t>
            </a:r>
            <a:r>
              <a:rPr lang="en-US" dirty="0">
                <a:latin typeface="Lato"/>
                <a:ea typeface="Lato"/>
                <a:cs typeface="Lato"/>
              </a:rPr>
              <a:t> </a:t>
            </a:r>
            <a:r>
              <a:rPr lang="en-US" dirty="0" err="1">
                <a:latin typeface="Lato"/>
                <a:ea typeface="Lato"/>
                <a:cs typeface="Lato"/>
              </a:rPr>
              <a:t>luận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dirty="0" err="1">
                <a:latin typeface="Lato"/>
                <a:ea typeface="Lato"/>
                <a:cs typeface="Lato"/>
              </a:rPr>
              <a:t>và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dirty="0" err="1">
                <a:latin typeface="Lato"/>
                <a:ea typeface="Lato"/>
                <a:cs typeface="Lato"/>
              </a:rPr>
              <a:t>định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dirty="0" err="1">
                <a:latin typeface="Lato"/>
                <a:ea typeface="Lato"/>
                <a:cs typeface="Lato"/>
              </a:rPr>
              <a:t>hướng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dirty="0" err="1">
                <a:latin typeface="Lato"/>
                <a:ea typeface="Lato"/>
                <a:cs typeface="Lato"/>
              </a:rPr>
              <a:t>phát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dirty="0" err="1">
                <a:latin typeface="Lato"/>
                <a:ea typeface="Lato"/>
                <a:cs typeface="Lato"/>
              </a:rPr>
              <a:t>triển</a:t>
            </a:r>
            <a:endParaRPr lang="en-US" dirty="0" err="1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CEE07E0-E7F3-0C8B-9658-52F4B6ADF8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9407" y="1899553"/>
            <a:ext cx="7391400" cy="436098"/>
          </a:xfrm>
        </p:spPr>
        <p:txBody>
          <a:bodyPr lIns="91440" tIns="45720" rIns="91440" bIns="45720" anchor="t"/>
          <a:lstStyle/>
          <a:p>
            <a:r>
              <a:rPr lang="en-US" dirty="0" err="1">
                <a:latin typeface="Lato"/>
                <a:ea typeface="Lato"/>
                <a:cs typeface="Lato"/>
              </a:rPr>
              <a:t>Nội</a:t>
            </a:r>
            <a:r>
              <a:rPr lang="en-US" dirty="0">
                <a:latin typeface="Lato"/>
                <a:ea typeface="Lato"/>
                <a:cs typeface="Lato"/>
              </a:rPr>
              <a:t> dung </a:t>
            </a:r>
            <a:r>
              <a:rPr lang="en-US" dirty="0" err="1">
                <a:latin typeface="Lato"/>
                <a:ea typeface="Lato"/>
                <a:cs typeface="Lato"/>
              </a:rPr>
              <a:t>trình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dirty="0" err="1">
                <a:latin typeface="Lato"/>
                <a:ea typeface="Lato"/>
                <a:cs typeface="Lato"/>
              </a:rPr>
              <a:t>bày</a:t>
            </a:r>
            <a:endParaRPr lang="en-US" dirty="0" err="1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A99E7B-9CEE-CE63-A27D-2D6DECF1A1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4639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48A82C-B2BF-229F-9227-812F8A2FAB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0120666-E20E-6C7D-7D87-2ABBAA6E0A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7480" y="3205130"/>
            <a:ext cx="7391400" cy="436098"/>
          </a:xfrm>
        </p:spPr>
        <p:txBody>
          <a:bodyPr lIns="91440" tIns="45720" rIns="91440" bIns="45720" anchor="t"/>
          <a:lstStyle/>
          <a:p>
            <a:pPr marL="514350" indent="-514350" algn="ctr">
              <a:buAutoNum type="arabicPeriod"/>
            </a:pPr>
            <a:r>
              <a:rPr lang="en-US" dirty="0" err="1">
                <a:latin typeface="Lato"/>
                <a:ea typeface="Lato"/>
                <a:cs typeface="Lato"/>
              </a:rPr>
              <a:t>Giới</a:t>
            </a:r>
            <a:r>
              <a:rPr lang="en-US" dirty="0">
                <a:latin typeface="Lato"/>
                <a:ea typeface="Lato"/>
                <a:cs typeface="Lato"/>
              </a:rPr>
              <a:t> </a:t>
            </a:r>
            <a:r>
              <a:rPr lang="en-US" dirty="0" err="1">
                <a:latin typeface="Lato"/>
                <a:ea typeface="Lato"/>
                <a:cs typeface="Lato"/>
              </a:rPr>
              <a:t>thiệu</a:t>
            </a:r>
            <a:r>
              <a:rPr lang="en-US" dirty="0">
                <a:latin typeface="Lato"/>
                <a:ea typeface="Lato"/>
                <a:cs typeface="Lato"/>
              </a:rPr>
              <a:t> </a:t>
            </a:r>
            <a:r>
              <a:rPr lang="en-US" dirty="0" err="1">
                <a:latin typeface="Lato"/>
                <a:ea typeface="Lato"/>
                <a:cs typeface="Lato"/>
              </a:rPr>
              <a:t>đề</a:t>
            </a:r>
            <a:r>
              <a:rPr lang="en-US" dirty="0">
                <a:latin typeface="Lato"/>
                <a:ea typeface="Lato"/>
                <a:cs typeface="Lato"/>
              </a:rPr>
              <a:t> </a:t>
            </a:r>
            <a:r>
              <a:rPr lang="en-US" dirty="0" err="1">
                <a:latin typeface="Lato"/>
                <a:ea typeface="Lato"/>
                <a:cs typeface="Lato"/>
              </a:rPr>
              <a:t>tài</a:t>
            </a:r>
            <a:endParaRPr lang="en-US" dirty="0" err="1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24FF96-67E6-C45C-8BD0-29294E0ECD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608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pPr marL="514350" indent="-514350">
              <a:buAutoNum type="arabicPeriod"/>
            </a:pPr>
            <a:r>
              <a:rPr lang="en-US" dirty="0" err="1">
                <a:latin typeface="Lato"/>
                <a:ea typeface="Lato"/>
                <a:cs typeface="Lato"/>
              </a:rPr>
              <a:t>Giới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dirty="0" err="1">
                <a:latin typeface="Lato"/>
                <a:ea typeface="Lato"/>
                <a:cs typeface="Lato"/>
              </a:rPr>
              <a:t>thiệu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dirty="0" err="1">
                <a:latin typeface="Lato"/>
                <a:ea typeface="Lato"/>
                <a:cs typeface="Lato"/>
              </a:rPr>
              <a:t>đề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dirty="0" err="1">
                <a:latin typeface="Lato"/>
                <a:ea typeface="Lato"/>
                <a:cs typeface="Lato"/>
              </a:rPr>
              <a:t>tài</a:t>
            </a:r>
            <a:r>
              <a:rPr lang="en-US" dirty="0">
                <a:latin typeface="Lato"/>
                <a:ea typeface="Lato"/>
                <a:cs typeface="Lato"/>
              </a:rPr>
              <a:t> - </a:t>
            </a:r>
            <a:r>
              <a:rPr lang="en-US" dirty="0" err="1">
                <a:latin typeface="Lato"/>
                <a:ea typeface="Lato"/>
                <a:cs typeface="Lato"/>
              </a:rPr>
              <a:t>Đặt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dirty="0" err="1">
                <a:latin typeface="Lato"/>
                <a:ea typeface="Lato"/>
                <a:cs typeface="Lato"/>
              </a:rPr>
              <a:t>vấn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dirty="0" err="1">
                <a:latin typeface="Lato"/>
                <a:ea typeface="Lato"/>
                <a:cs typeface="Lato"/>
              </a:rPr>
              <a:t>đề</a:t>
            </a:r>
            <a:endParaRPr lang="en-US" dirty="0" err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73E091-9DCD-4DE7-96D1-A93E44E0F5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38736" y="1101653"/>
            <a:ext cx="11514528" cy="4909124"/>
          </a:xfrm>
        </p:spPr>
        <p:txBody>
          <a:bodyPr lIns="91440" tIns="45720" rIns="91440" bIns="45720" anchor="t"/>
          <a:lstStyle/>
          <a:p>
            <a:pPr marL="0" indent="0">
              <a:lnSpc>
                <a:spcPct val="100000"/>
              </a:lnSpc>
              <a:buNone/>
            </a:pPr>
            <a:r>
              <a:rPr lang="en-US" sz="2600" err="1">
                <a:latin typeface="Lato"/>
                <a:ea typeface="Lato"/>
                <a:cs typeface="Lato"/>
              </a:rPr>
              <a:t>Đối</a:t>
            </a:r>
            <a:r>
              <a:rPr lang="en-US" sz="2600" dirty="0">
                <a:latin typeface="Lato"/>
                <a:ea typeface="Lato"/>
                <a:cs typeface="Lato"/>
              </a:rPr>
              <a:t> </a:t>
            </a:r>
            <a:r>
              <a:rPr lang="en-US" sz="2600" err="1">
                <a:latin typeface="Lato"/>
                <a:ea typeface="Lato"/>
                <a:cs typeface="Lato"/>
              </a:rPr>
              <a:t>với</a:t>
            </a:r>
            <a:r>
              <a:rPr lang="en-US" sz="2600" dirty="0">
                <a:latin typeface="Lato"/>
                <a:ea typeface="Lato"/>
                <a:cs typeface="Lato"/>
              </a:rPr>
              <a:t> </a:t>
            </a:r>
            <a:r>
              <a:rPr lang="en-US" sz="2600" err="1">
                <a:latin typeface="Lato"/>
                <a:ea typeface="Lato"/>
                <a:cs typeface="Lato"/>
              </a:rPr>
              <a:t>các</a:t>
            </a:r>
            <a:r>
              <a:rPr lang="en-US" sz="2600" dirty="0">
                <a:latin typeface="Lato"/>
                <a:ea typeface="Lato"/>
                <a:cs typeface="Lato"/>
              </a:rPr>
              <a:t> </a:t>
            </a:r>
            <a:r>
              <a:rPr lang="en-US" sz="2600" err="1">
                <a:latin typeface="Lato"/>
                <a:ea typeface="Lato"/>
                <a:cs typeface="Lato"/>
              </a:rPr>
              <a:t>cửa</a:t>
            </a:r>
            <a:r>
              <a:rPr lang="en-US" sz="2600" dirty="0">
                <a:latin typeface="Lato"/>
                <a:ea typeface="Lato"/>
                <a:cs typeface="Lato"/>
              </a:rPr>
              <a:t> </a:t>
            </a:r>
            <a:r>
              <a:rPr lang="en-US" sz="2600" err="1">
                <a:latin typeface="Lato"/>
                <a:ea typeface="Lato"/>
                <a:cs typeface="Lato"/>
              </a:rPr>
              <a:t>hàng</a:t>
            </a:r>
            <a:r>
              <a:rPr lang="en-US" sz="2600" dirty="0">
                <a:latin typeface="Lato"/>
                <a:ea typeface="Lato"/>
                <a:cs typeface="Lato"/>
              </a:rPr>
              <a:t> </a:t>
            </a:r>
            <a:r>
              <a:rPr lang="en-US" sz="2600" err="1">
                <a:latin typeface="Lato"/>
                <a:ea typeface="Lato"/>
                <a:cs typeface="Lato"/>
              </a:rPr>
              <a:t>vừa</a:t>
            </a:r>
            <a:r>
              <a:rPr lang="en-US" sz="2600" dirty="0">
                <a:latin typeface="Lato"/>
                <a:ea typeface="Lato"/>
                <a:cs typeface="Lato"/>
              </a:rPr>
              <a:t> </a:t>
            </a:r>
            <a:r>
              <a:rPr lang="en-US" sz="2600" err="1">
                <a:latin typeface="Lato"/>
                <a:ea typeface="Lato"/>
                <a:cs typeface="Lato"/>
              </a:rPr>
              <a:t>và</a:t>
            </a:r>
            <a:r>
              <a:rPr lang="en-US" sz="2600" dirty="0">
                <a:latin typeface="Lato"/>
                <a:ea typeface="Lato"/>
                <a:cs typeface="Lato"/>
              </a:rPr>
              <a:t> </a:t>
            </a:r>
            <a:r>
              <a:rPr lang="en-US" sz="2600" err="1">
                <a:latin typeface="Lato"/>
                <a:ea typeface="Lato"/>
                <a:cs typeface="Lato"/>
              </a:rPr>
              <a:t>nhỏ</a:t>
            </a:r>
            <a:r>
              <a:rPr lang="en-US" sz="2600">
                <a:latin typeface="Lato"/>
                <a:ea typeface="Lato"/>
                <a:cs typeface="Lato"/>
              </a:rPr>
              <a:t>,</a:t>
            </a:r>
            <a:endParaRPr lang="en-US" sz="2600"/>
          </a:p>
          <a:p>
            <a:pPr marL="685800" indent="-457200">
              <a:lnSpc>
                <a:spcPct val="150000"/>
              </a:lnSpc>
              <a:buFont typeface="Arial"/>
              <a:buChar char="•"/>
            </a:pPr>
            <a:r>
              <a:rPr lang="en-US" sz="2600" dirty="0">
                <a:latin typeface="Lato"/>
                <a:ea typeface="Lato"/>
                <a:cs typeface="Lato"/>
              </a:rPr>
              <a:t>Quản </a:t>
            </a:r>
            <a:r>
              <a:rPr lang="en-US" sz="2600" err="1">
                <a:latin typeface="Lato"/>
                <a:ea typeface="Lato"/>
                <a:cs typeface="Lato"/>
              </a:rPr>
              <a:t>lý</a:t>
            </a:r>
            <a:r>
              <a:rPr lang="en-US" sz="2600" dirty="0">
                <a:latin typeface="Lato"/>
                <a:ea typeface="Lato"/>
                <a:cs typeface="Lato"/>
              </a:rPr>
              <a:t> </a:t>
            </a:r>
            <a:r>
              <a:rPr lang="en-US" sz="2600" err="1">
                <a:latin typeface="Lato"/>
                <a:ea typeface="Lato"/>
                <a:cs typeface="Lato"/>
              </a:rPr>
              <a:t>hàng</a:t>
            </a:r>
            <a:r>
              <a:rPr lang="en-US" sz="2600" dirty="0">
                <a:latin typeface="Lato"/>
                <a:ea typeface="Lato"/>
                <a:cs typeface="Lato"/>
              </a:rPr>
              <a:t> </a:t>
            </a:r>
            <a:r>
              <a:rPr lang="en-US" sz="2600" err="1">
                <a:latin typeface="Lato"/>
                <a:ea typeface="Lato"/>
                <a:cs typeface="Lato"/>
              </a:rPr>
              <a:t>hóa</a:t>
            </a:r>
            <a:r>
              <a:rPr lang="en-US" sz="2600" dirty="0">
                <a:latin typeface="Lato"/>
                <a:ea typeface="Lato"/>
                <a:cs typeface="Lato"/>
              </a:rPr>
              <a:t> </a:t>
            </a:r>
            <a:r>
              <a:rPr lang="en-US" sz="2600" err="1">
                <a:latin typeface="Lato"/>
                <a:ea typeface="Lato"/>
                <a:cs typeface="Lato"/>
              </a:rPr>
              <a:t>nhập</a:t>
            </a:r>
            <a:r>
              <a:rPr lang="en-US" sz="2600" dirty="0">
                <a:latin typeface="Lato"/>
                <a:ea typeface="Lato"/>
                <a:cs typeface="Lato"/>
              </a:rPr>
              <a:t> </a:t>
            </a:r>
            <a:r>
              <a:rPr lang="en-US" sz="2600" err="1">
                <a:latin typeface="Lato"/>
                <a:ea typeface="Lato"/>
                <a:cs typeface="Lato"/>
              </a:rPr>
              <a:t>xuất</a:t>
            </a:r>
            <a:r>
              <a:rPr lang="en-US" sz="2600" dirty="0">
                <a:latin typeface="Lato"/>
                <a:ea typeface="Lato"/>
                <a:cs typeface="Lato"/>
              </a:rPr>
              <a:t>, </a:t>
            </a:r>
            <a:r>
              <a:rPr lang="en-US" sz="2600" err="1">
                <a:latin typeface="Lato"/>
                <a:ea typeface="Lato"/>
                <a:cs typeface="Lato"/>
              </a:rPr>
              <a:t>hóa</a:t>
            </a:r>
            <a:r>
              <a:rPr lang="en-US" sz="2600" dirty="0">
                <a:latin typeface="Lato"/>
                <a:ea typeface="Lato"/>
                <a:cs typeface="Lato"/>
              </a:rPr>
              <a:t> </a:t>
            </a:r>
            <a:r>
              <a:rPr lang="en-US" sz="2600" err="1">
                <a:latin typeface="Lato"/>
                <a:ea typeface="Lato"/>
                <a:cs typeface="Lato"/>
              </a:rPr>
              <a:t>đơn</a:t>
            </a:r>
            <a:r>
              <a:rPr lang="en-US" sz="2600" dirty="0">
                <a:latin typeface="Lato"/>
                <a:ea typeface="Lato"/>
                <a:cs typeface="Lato"/>
              </a:rPr>
              <a:t> </a:t>
            </a:r>
            <a:r>
              <a:rPr lang="en-US" sz="2600" err="1">
                <a:latin typeface="Lato"/>
                <a:ea typeface="Lato"/>
                <a:cs typeface="Lato"/>
              </a:rPr>
              <a:t>số</a:t>
            </a:r>
            <a:r>
              <a:rPr lang="en-US" sz="2600" dirty="0">
                <a:latin typeface="Lato"/>
                <a:ea typeface="Lato"/>
                <a:cs typeface="Lato"/>
              </a:rPr>
              <a:t> </a:t>
            </a:r>
            <a:r>
              <a:rPr lang="en-US" sz="2600" err="1">
                <a:latin typeface="Lato"/>
                <a:ea typeface="Lato"/>
                <a:cs typeface="Lato"/>
              </a:rPr>
              <a:t>lượng</a:t>
            </a:r>
            <a:r>
              <a:rPr lang="en-US" sz="2600" dirty="0">
                <a:latin typeface="Lato"/>
                <a:ea typeface="Lato"/>
                <a:cs typeface="Lato"/>
              </a:rPr>
              <a:t> </a:t>
            </a:r>
            <a:r>
              <a:rPr lang="en-US" sz="2600" err="1">
                <a:latin typeface="Lato"/>
                <a:ea typeface="Lato"/>
                <a:cs typeface="Lato"/>
              </a:rPr>
              <a:t>lớn</a:t>
            </a:r>
            <a:r>
              <a:rPr lang="en-US" sz="2600" dirty="0">
                <a:latin typeface="Lato"/>
                <a:ea typeface="Lato"/>
                <a:cs typeface="Lato"/>
              </a:rPr>
              <a:t> </a:t>
            </a:r>
            <a:r>
              <a:rPr lang="en-US" sz="2600" err="1">
                <a:latin typeface="Lato"/>
                <a:ea typeface="Lato"/>
                <a:cs typeface="Lato"/>
              </a:rPr>
              <a:t>gây</a:t>
            </a:r>
            <a:r>
              <a:rPr lang="en-US" sz="2600">
                <a:latin typeface="Lato"/>
                <a:ea typeface="Lato"/>
                <a:cs typeface="Lato"/>
              </a:rPr>
              <a:t> </a:t>
            </a:r>
            <a:r>
              <a:rPr lang="en-US" sz="2600" err="1">
                <a:latin typeface="Lato"/>
                <a:ea typeface="Lato"/>
                <a:cs typeface="Lato"/>
              </a:rPr>
              <a:t>phức</a:t>
            </a:r>
            <a:r>
              <a:rPr lang="en-US" sz="2600">
                <a:latin typeface="Lato"/>
                <a:ea typeface="Lato"/>
                <a:cs typeface="Lato"/>
              </a:rPr>
              <a:t> </a:t>
            </a:r>
            <a:r>
              <a:rPr lang="en-US" sz="2600" err="1">
                <a:latin typeface="Lato"/>
                <a:ea typeface="Lato"/>
                <a:cs typeface="Lato"/>
              </a:rPr>
              <a:t>tạp</a:t>
            </a:r>
            <a:r>
              <a:rPr lang="en-US" sz="2600" dirty="0">
                <a:latin typeface="Lato"/>
                <a:ea typeface="Lato"/>
                <a:cs typeface="Lato"/>
              </a:rPr>
              <a:t>.</a:t>
            </a:r>
            <a:endParaRPr lang="en-US" sz="2600" dirty="0"/>
          </a:p>
          <a:p>
            <a:pPr marL="685800" indent="-457200">
              <a:lnSpc>
                <a:spcPct val="150000"/>
              </a:lnSpc>
            </a:pPr>
            <a:r>
              <a:rPr lang="en-US" sz="2600" dirty="0">
                <a:latin typeface="Lato"/>
                <a:ea typeface="Lato"/>
                <a:cs typeface="Lato"/>
              </a:rPr>
              <a:t>Do </a:t>
            </a:r>
            <a:r>
              <a:rPr lang="en-US" sz="2600" err="1">
                <a:latin typeface="Lato"/>
                <a:ea typeface="Lato"/>
                <a:cs typeface="Lato"/>
              </a:rPr>
              <a:t>đơn</a:t>
            </a:r>
            <a:r>
              <a:rPr lang="en-US" sz="2600" dirty="0">
                <a:latin typeface="Lato"/>
                <a:ea typeface="Lato"/>
                <a:cs typeface="Lato"/>
              </a:rPr>
              <a:t> </a:t>
            </a:r>
            <a:r>
              <a:rPr lang="en-US" sz="2600" err="1">
                <a:latin typeface="Lato"/>
                <a:ea typeface="Lato"/>
                <a:cs typeface="Lato"/>
              </a:rPr>
              <a:t>từ</a:t>
            </a:r>
            <a:r>
              <a:rPr lang="en-US" sz="2600" dirty="0">
                <a:latin typeface="Lato"/>
                <a:ea typeface="Lato"/>
                <a:cs typeface="Lato"/>
              </a:rPr>
              <a:t> </a:t>
            </a:r>
            <a:r>
              <a:rPr lang="en-US" sz="2600" err="1">
                <a:latin typeface="Lato"/>
                <a:ea typeface="Lato"/>
                <a:cs typeface="Lato"/>
              </a:rPr>
              <a:t>làm</a:t>
            </a:r>
            <a:r>
              <a:rPr lang="en-US" sz="2600" dirty="0">
                <a:latin typeface="Lato"/>
                <a:ea typeface="Lato"/>
                <a:cs typeface="Lato"/>
              </a:rPr>
              <a:t> </a:t>
            </a:r>
            <a:r>
              <a:rPr lang="en-US" sz="2600" err="1">
                <a:latin typeface="Lato"/>
                <a:ea typeface="Lato"/>
                <a:cs typeface="Lato"/>
              </a:rPr>
              <a:t>bằng</a:t>
            </a:r>
            <a:r>
              <a:rPr lang="en-US" sz="2600" dirty="0">
                <a:latin typeface="Lato"/>
                <a:ea typeface="Lato"/>
                <a:cs typeface="Lato"/>
              </a:rPr>
              <a:t> </a:t>
            </a:r>
            <a:r>
              <a:rPr lang="en-US" sz="2600" err="1">
                <a:latin typeface="Lato"/>
                <a:ea typeface="Lato"/>
                <a:cs typeface="Lato"/>
              </a:rPr>
              <a:t>giấy</a:t>
            </a:r>
            <a:r>
              <a:rPr lang="en-US" sz="2600" dirty="0">
                <a:latin typeface="Lato"/>
                <a:ea typeface="Lato"/>
                <a:cs typeface="Lato"/>
              </a:rPr>
              <a:t> </a:t>
            </a:r>
            <a:r>
              <a:rPr lang="en-US" sz="2600" err="1">
                <a:latin typeface="Lato"/>
                <a:ea typeface="Lato"/>
                <a:cs typeface="Lato"/>
              </a:rPr>
              <a:t>nên</a:t>
            </a:r>
            <a:r>
              <a:rPr lang="en-US" sz="2600" dirty="0">
                <a:latin typeface="Lato"/>
                <a:ea typeface="Lato"/>
                <a:cs typeface="Lato"/>
              </a:rPr>
              <a:t> </a:t>
            </a:r>
            <a:r>
              <a:rPr lang="en-US" sz="2600" err="1">
                <a:latin typeface="Lato"/>
                <a:ea typeface="Lato"/>
                <a:cs typeface="Lato"/>
              </a:rPr>
              <a:t>khó</a:t>
            </a:r>
            <a:r>
              <a:rPr lang="en-US" sz="2600" dirty="0">
                <a:latin typeface="Lato"/>
                <a:ea typeface="Lato"/>
                <a:cs typeface="Lato"/>
              </a:rPr>
              <a:t> </a:t>
            </a:r>
            <a:r>
              <a:rPr lang="en-US" sz="2600" err="1">
                <a:latin typeface="Lato"/>
                <a:ea typeface="Lato"/>
                <a:cs typeface="Lato"/>
              </a:rPr>
              <a:t>bảo</a:t>
            </a:r>
            <a:r>
              <a:rPr lang="en-US" sz="2600" dirty="0">
                <a:latin typeface="Lato"/>
                <a:ea typeface="Lato"/>
                <a:cs typeface="Lato"/>
              </a:rPr>
              <a:t> </a:t>
            </a:r>
            <a:r>
              <a:rPr lang="en-US" sz="2600" err="1">
                <a:latin typeface="Lato"/>
                <a:ea typeface="Lato"/>
                <a:cs typeface="Lato"/>
              </a:rPr>
              <a:t>quản</a:t>
            </a:r>
            <a:r>
              <a:rPr lang="en-US" sz="2600" dirty="0">
                <a:latin typeface="Lato"/>
                <a:ea typeface="Lato"/>
                <a:cs typeface="Lato"/>
              </a:rPr>
              <a:t>.</a:t>
            </a:r>
          </a:p>
          <a:p>
            <a:pPr marL="685800" indent="-457200">
              <a:lnSpc>
                <a:spcPct val="150000"/>
              </a:lnSpc>
              <a:buFont typeface="Arial"/>
            </a:pPr>
            <a:r>
              <a:rPr lang="en-US" sz="2600" err="1">
                <a:latin typeface="Lato"/>
                <a:ea typeface="Lato"/>
                <a:cs typeface="Lato"/>
              </a:rPr>
              <a:t>Truy</a:t>
            </a:r>
            <a:r>
              <a:rPr lang="en-US" sz="2600" dirty="0">
                <a:latin typeface="Lato"/>
                <a:ea typeface="Lato"/>
                <a:cs typeface="Lato"/>
              </a:rPr>
              <a:t> </a:t>
            </a:r>
            <a:r>
              <a:rPr lang="en-US" sz="2600" err="1">
                <a:latin typeface="Lato"/>
                <a:ea typeface="Lato"/>
                <a:cs typeface="Lato"/>
              </a:rPr>
              <a:t>xuất</a:t>
            </a:r>
            <a:r>
              <a:rPr lang="en-US" sz="2600" dirty="0">
                <a:latin typeface="Lato"/>
                <a:ea typeface="Lato"/>
                <a:cs typeface="Lato"/>
              </a:rPr>
              <a:t>, </a:t>
            </a:r>
            <a:r>
              <a:rPr lang="en-US" sz="2600" err="1">
                <a:latin typeface="Lato"/>
                <a:ea typeface="Lato"/>
                <a:cs typeface="Lato"/>
              </a:rPr>
              <a:t>liệt</a:t>
            </a:r>
            <a:r>
              <a:rPr lang="en-US" sz="2600" dirty="0">
                <a:latin typeface="Lato"/>
                <a:ea typeface="Lato"/>
                <a:cs typeface="Lato"/>
              </a:rPr>
              <a:t> </a:t>
            </a:r>
            <a:r>
              <a:rPr lang="en-US" sz="2600" err="1">
                <a:latin typeface="Lato"/>
                <a:ea typeface="Lato"/>
                <a:cs typeface="Lato"/>
              </a:rPr>
              <a:t>kê</a:t>
            </a:r>
            <a:r>
              <a:rPr lang="en-US" sz="2600" dirty="0">
                <a:latin typeface="Lato"/>
                <a:ea typeface="Lato"/>
                <a:cs typeface="Lato"/>
              </a:rPr>
              <a:t> </a:t>
            </a:r>
            <a:r>
              <a:rPr lang="en-US" sz="2600" err="1">
                <a:latin typeface="Lato"/>
                <a:ea typeface="Lato"/>
                <a:cs typeface="Lato"/>
              </a:rPr>
              <a:t>đơn</a:t>
            </a:r>
            <a:r>
              <a:rPr lang="en-US" sz="2600" dirty="0">
                <a:latin typeface="Lato"/>
                <a:ea typeface="Lato"/>
                <a:cs typeface="Lato"/>
              </a:rPr>
              <a:t> </a:t>
            </a:r>
            <a:r>
              <a:rPr lang="en-US" sz="2600" err="1">
                <a:latin typeface="Lato"/>
                <a:ea typeface="Lato"/>
                <a:cs typeface="Lato"/>
              </a:rPr>
              <a:t>từ</a:t>
            </a:r>
            <a:r>
              <a:rPr lang="en-US" sz="2600" dirty="0">
                <a:latin typeface="Lato"/>
                <a:ea typeface="Lato"/>
                <a:cs typeface="Lato"/>
              </a:rPr>
              <a:t> </a:t>
            </a:r>
            <a:r>
              <a:rPr lang="en-US" sz="2600" err="1">
                <a:latin typeface="Lato"/>
                <a:ea typeface="Lato"/>
                <a:cs typeface="Lato"/>
              </a:rPr>
              <a:t>thủ</a:t>
            </a:r>
            <a:r>
              <a:rPr lang="en-US" sz="2600" dirty="0">
                <a:latin typeface="Lato"/>
                <a:ea typeface="Lato"/>
                <a:cs typeface="Lato"/>
              </a:rPr>
              <a:t> </a:t>
            </a:r>
            <a:r>
              <a:rPr lang="en-US" sz="2600" err="1">
                <a:latin typeface="Lato"/>
                <a:ea typeface="Lato"/>
                <a:cs typeface="Lato"/>
              </a:rPr>
              <a:t>công</a:t>
            </a:r>
            <a:r>
              <a:rPr lang="en-US" sz="2600" dirty="0">
                <a:latin typeface="Lato"/>
                <a:ea typeface="Lato"/>
                <a:cs typeface="Lato"/>
              </a:rPr>
              <a:t> </a:t>
            </a:r>
            <a:r>
              <a:rPr lang="en-US" sz="2600" err="1">
                <a:latin typeface="Lato"/>
                <a:ea typeface="Lato"/>
                <a:cs typeface="Lato"/>
              </a:rPr>
              <a:t>tốn</a:t>
            </a:r>
            <a:r>
              <a:rPr lang="en-US" sz="2600" dirty="0">
                <a:latin typeface="Lato"/>
                <a:ea typeface="Lato"/>
                <a:cs typeface="Lato"/>
              </a:rPr>
              <a:t> </a:t>
            </a:r>
            <a:r>
              <a:rPr lang="en-US" sz="2600" err="1">
                <a:latin typeface="Lato"/>
                <a:ea typeface="Lato"/>
                <a:cs typeface="Lato"/>
              </a:rPr>
              <a:t>thời</a:t>
            </a:r>
            <a:r>
              <a:rPr lang="en-US" sz="2600" dirty="0">
                <a:latin typeface="Lato"/>
                <a:ea typeface="Lato"/>
                <a:cs typeface="Lato"/>
              </a:rPr>
              <a:t> </a:t>
            </a:r>
            <a:r>
              <a:rPr lang="en-US" sz="2600" err="1">
                <a:latin typeface="Lato"/>
                <a:ea typeface="Lato"/>
                <a:cs typeface="Lato"/>
              </a:rPr>
              <a:t>gian</a:t>
            </a:r>
            <a:r>
              <a:rPr lang="en-US" sz="2600" dirty="0">
                <a:latin typeface="Lato"/>
                <a:ea typeface="Lato"/>
                <a:cs typeface="Lato"/>
              </a:rPr>
              <a:t>.</a:t>
            </a:r>
          </a:p>
          <a:p>
            <a:pPr marL="685800" indent="-457200">
              <a:lnSpc>
                <a:spcPct val="150000"/>
              </a:lnSpc>
              <a:buFont typeface="Arial"/>
              <a:buChar char="•"/>
            </a:pPr>
            <a:r>
              <a:rPr lang="en-US" sz="2600" dirty="0">
                <a:latin typeface="Lato"/>
                <a:ea typeface="Lato"/>
                <a:cs typeface="Lato"/>
              </a:rPr>
              <a:t>Tra </a:t>
            </a:r>
            <a:r>
              <a:rPr lang="en-US" sz="2600" err="1">
                <a:latin typeface="Lato"/>
                <a:ea typeface="Lato"/>
                <a:cs typeface="Lato"/>
              </a:rPr>
              <a:t>cứu</a:t>
            </a:r>
            <a:r>
              <a:rPr lang="en-US" sz="2600" dirty="0">
                <a:latin typeface="Lato"/>
                <a:ea typeface="Lato"/>
                <a:cs typeface="Lato"/>
              </a:rPr>
              <a:t> </a:t>
            </a:r>
            <a:r>
              <a:rPr lang="en-US" sz="2600" err="1">
                <a:latin typeface="Lato"/>
                <a:ea typeface="Lato"/>
                <a:cs typeface="Lato"/>
              </a:rPr>
              <a:t>thông</a:t>
            </a:r>
            <a:r>
              <a:rPr lang="en-US" sz="2600" dirty="0">
                <a:latin typeface="Lato"/>
                <a:ea typeface="Lato"/>
                <a:cs typeface="Lato"/>
              </a:rPr>
              <a:t> tin </a:t>
            </a:r>
            <a:r>
              <a:rPr lang="en-US" sz="2600" err="1">
                <a:latin typeface="Lato"/>
                <a:ea typeface="Lato"/>
                <a:cs typeface="Lato"/>
              </a:rPr>
              <a:t>sản</a:t>
            </a:r>
            <a:r>
              <a:rPr lang="en-US" sz="2600" dirty="0">
                <a:latin typeface="Lato"/>
                <a:ea typeface="Lato"/>
                <a:cs typeface="Lato"/>
              </a:rPr>
              <a:t> </a:t>
            </a:r>
            <a:r>
              <a:rPr lang="en-US" sz="2600" err="1">
                <a:latin typeface="Lato"/>
                <a:ea typeface="Lato"/>
                <a:cs typeface="Lato"/>
              </a:rPr>
              <a:t>phẩm</a:t>
            </a:r>
            <a:r>
              <a:rPr lang="en-US" sz="2600" dirty="0">
                <a:latin typeface="Lato"/>
                <a:ea typeface="Lato"/>
                <a:cs typeface="Lato"/>
              </a:rPr>
              <a:t> </a:t>
            </a:r>
            <a:r>
              <a:rPr lang="en-US" sz="2600" err="1">
                <a:latin typeface="Lato"/>
                <a:ea typeface="Lato"/>
                <a:cs typeface="Lato"/>
              </a:rPr>
              <a:t>không</a:t>
            </a:r>
            <a:r>
              <a:rPr lang="en-US" sz="2600" dirty="0">
                <a:latin typeface="Lato"/>
                <a:ea typeface="Lato"/>
                <a:cs typeface="Lato"/>
              </a:rPr>
              <a:t> </a:t>
            </a:r>
            <a:r>
              <a:rPr lang="en-US" sz="2600" err="1">
                <a:latin typeface="Lato"/>
                <a:ea typeface="Lato"/>
                <a:cs typeface="Lato"/>
              </a:rPr>
              <a:t>được</a:t>
            </a:r>
            <a:r>
              <a:rPr lang="en-US" sz="2600" dirty="0">
                <a:latin typeface="Lato"/>
                <a:ea typeface="Lato"/>
                <a:cs typeface="Lato"/>
              </a:rPr>
              <a:t> </a:t>
            </a:r>
            <a:r>
              <a:rPr lang="en-US" sz="2600" err="1">
                <a:latin typeface="Lato"/>
                <a:ea typeface="Lato"/>
                <a:cs typeface="Lato"/>
              </a:rPr>
              <a:t>nhanh</a:t>
            </a:r>
            <a:r>
              <a:rPr lang="en-US" sz="2600" dirty="0">
                <a:latin typeface="Lato"/>
                <a:ea typeface="Lato"/>
                <a:cs typeface="Lato"/>
              </a:rPr>
              <a:t>.</a:t>
            </a:r>
          </a:p>
          <a:p>
            <a:pPr marL="685800" indent="-457200">
              <a:lnSpc>
                <a:spcPct val="150000"/>
              </a:lnSpc>
              <a:buFont typeface="Arial"/>
              <a:buChar char="•"/>
            </a:pPr>
            <a:r>
              <a:rPr lang="en-US" sz="2600" err="1">
                <a:latin typeface="Lato"/>
                <a:ea typeface="Lato"/>
                <a:cs typeface="Lato"/>
              </a:rPr>
              <a:t>Nhân</a:t>
            </a:r>
            <a:r>
              <a:rPr lang="en-US" sz="2600" dirty="0">
                <a:latin typeface="Lato"/>
                <a:ea typeface="Lato"/>
                <a:cs typeface="Lato"/>
              </a:rPr>
              <a:t> </a:t>
            </a:r>
            <a:r>
              <a:rPr lang="en-US" sz="2600" err="1">
                <a:latin typeface="Lato"/>
                <a:ea typeface="Lato"/>
                <a:cs typeface="Lato"/>
              </a:rPr>
              <a:t>viên</a:t>
            </a:r>
            <a:r>
              <a:rPr lang="en-US" sz="2600" dirty="0">
                <a:latin typeface="Lato"/>
                <a:ea typeface="Lato"/>
                <a:cs typeface="Lato"/>
              </a:rPr>
              <a:t> </a:t>
            </a:r>
            <a:r>
              <a:rPr lang="en-US" sz="2600" err="1">
                <a:latin typeface="Lato"/>
                <a:ea typeface="Lato"/>
                <a:cs typeface="Lato"/>
              </a:rPr>
              <a:t>mới</a:t>
            </a:r>
            <a:r>
              <a:rPr lang="en-US" sz="2600" dirty="0">
                <a:latin typeface="Lato"/>
                <a:ea typeface="Lato"/>
                <a:cs typeface="Lato"/>
              </a:rPr>
              <a:t> </a:t>
            </a:r>
            <a:r>
              <a:rPr lang="en-US" sz="2600" err="1">
                <a:latin typeface="Lato"/>
                <a:ea typeface="Lato"/>
                <a:cs typeface="Lato"/>
              </a:rPr>
              <a:t>mất</a:t>
            </a:r>
            <a:r>
              <a:rPr lang="en-US" sz="2600" dirty="0">
                <a:latin typeface="Lato"/>
                <a:ea typeface="Lato"/>
                <a:cs typeface="Lato"/>
              </a:rPr>
              <a:t> </a:t>
            </a:r>
            <a:r>
              <a:rPr lang="en-US" sz="2600" err="1">
                <a:latin typeface="Lato"/>
                <a:ea typeface="Lato"/>
                <a:cs typeface="Lato"/>
              </a:rPr>
              <a:t>thời</a:t>
            </a:r>
            <a:r>
              <a:rPr lang="en-US" sz="2600" dirty="0">
                <a:latin typeface="Lato"/>
                <a:ea typeface="Lato"/>
                <a:cs typeface="Lato"/>
              </a:rPr>
              <a:t> </a:t>
            </a:r>
            <a:r>
              <a:rPr lang="en-US" sz="2600" err="1">
                <a:latin typeface="Lato"/>
                <a:ea typeface="Lato"/>
                <a:cs typeface="Lato"/>
              </a:rPr>
              <a:t>gian</a:t>
            </a:r>
            <a:r>
              <a:rPr lang="en-US" sz="2600" dirty="0">
                <a:latin typeface="Lato"/>
                <a:ea typeface="Lato"/>
                <a:cs typeface="Lato"/>
              </a:rPr>
              <a:t> </a:t>
            </a:r>
            <a:r>
              <a:rPr lang="en-US" sz="2600" err="1">
                <a:latin typeface="Lato"/>
                <a:ea typeface="Lato"/>
                <a:cs typeface="Lato"/>
              </a:rPr>
              <a:t>ghi</a:t>
            </a:r>
            <a:r>
              <a:rPr lang="en-US" sz="2600" dirty="0">
                <a:latin typeface="Lato"/>
                <a:ea typeface="Lato"/>
                <a:cs typeface="Lato"/>
              </a:rPr>
              <a:t> </a:t>
            </a:r>
            <a:r>
              <a:rPr lang="en-US" sz="2600" err="1">
                <a:latin typeface="Lato"/>
                <a:ea typeface="Lato"/>
                <a:cs typeface="Lato"/>
              </a:rPr>
              <a:t>nhớ</a:t>
            </a:r>
            <a:r>
              <a:rPr lang="en-US" sz="2600" dirty="0">
                <a:latin typeface="Lato"/>
                <a:ea typeface="Lato"/>
                <a:cs typeface="Lato"/>
              </a:rPr>
              <a:t> </a:t>
            </a:r>
            <a:r>
              <a:rPr lang="en-US" sz="2600" err="1">
                <a:latin typeface="Lato"/>
                <a:ea typeface="Lato"/>
                <a:cs typeface="Lato"/>
              </a:rPr>
              <a:t>các</a:t>
            </a:r>
            <a:r>
              <a:rPr lang="en-US" sz="2600" dirty="0">
                <a:latin typeface="Lato"/>
                <a:ea typeface="Lato"/>
                <a:cs typeface="Lato"/>
              </a:rPr>
              <a:t> </a:t>
            </a:r>
            <a:r>
              <a:rPr lang="en-US" sz="2600" err="1">
                <a:latin typeface="Lato"/>
                <a:ea typeface="Lato"/>
                <a:cs typeface="Lato"/>
              </a:rPr>
              <a:t>mặt</a:t>
            </a:r>
            <a:r>
              <a:rPr lang="en-US" sz="2600" dirty="0">
                <a:latin typeface="Lato"/>
                <a:ea typeface="Lato"/>
                <a:cs typeface="Lato"/>
              </a:rPr>
              <a:t> </a:t>
            </a:r>
            <a:r>
              <a:rPr lang="en-US" sz="2600" err="1">
                <a:latin typeface="Lato"/>
                <a:ea typeface="Lato"/>
                <a:cs typeface="Lato"/>
              </a:rPr>
              <a:t>hàng</a:t>
            </a:r>
            <a:r>
              <a:rPr lang="en-US" sz="2600" dirty="0">
                <a:latin typeface="Lato"/>
                <a:ea typeface="Lato"/>
                <a:cs typeface="Lato"/>
              </a:rPr>
              <a:t>, </a:t>
            </a:r>
            <a:r>
              <a:rPr lang="en-US" sz="2600" err="1">
                <a:latin typeface="Lato"/>
                <a:ea typeface="Lato"/>
                <a:cs typeface="Lato"/>
              </a:rPr>
              <a:t>giá</a:t>
            </a:r>
            <a:r>
              <a:rPr lang="en-US" sz="2600" dirty="0">
                <a:latin typeface="Lato"/>
                <a:ea typeface="Lato"/>
                <a:cs typeface="Lato"/>
              </a:rPr>
              <a:t> </a:t>
            </a:r>
            <a:r>
              <a:rPr lang="en-US" sz="2600" err="1">
                <a:latin typeface="Lato"/>
                <a:ea typeface="Lato"/>
                <a:cs typeface="Lato"/>
              </a:rPr>
              <a:t>cả</a:t>
            </a:r>
            <a:r>
              <a:rPr lang="en-US" sz="2600" dirty="0">
                <a:latin typeface="Lato"/>
                <a:ea typeface="Lato"/>
                <a:cs typeface="Lato"/>
              </a:rPr>
              <a:t>.</a:t>
            </a:r>
            <a:endParaRPr lang="en-US" sz="2600"/>
          </a:p>
          <a:p>
            <a:pPr marL="685800" indent="-457200">
              <a:lnSpc>
                <a:spcPct val="150000"/>
              </a:lnSpc>
            </a:pPr>
            <a:r>
              <a:rPr lang="en-US" sz="2600" err="1">
                <a:latin typeface="Lato"/>
                <a:ea typeface="Lato"/>
                <a:cs typeface="Lato"/>
              </a:rPr>
              <a:t>Thống</a:t>
            </a:r>
            <a:r>
              <a:rPr lang="en-US" sz="2600" dirty="0">
                <a:latin typeface="Lato"/>
                <a:ea typeface="Lato"/>
                <a:cs typeface="Lato"/>
              </a:rPr>
              <a:t> </a:t>
            </a:r>
            <a:r>
              <a:rPr lang="en-US" sz="2600" err="1">
                <a:latin typeface="Lato"/>
                <a:ea typeface="Lato"/>
                <a:cs typeface="Lato"/>
              </a:rPr>
              <a:t>kê</a:t>
            </a:r>
            <a:r>
              <a:rPr lang="en-US" sz="2600" dirty="0">
                <a:latin typeface="Lato"/>
                <a:ea typeface="Lato"/>
                <a:cs typeface="Lato"/>
              </a:rPr>
              <a:t> </a:t>
            </a:r>
            <a:r>
              <a:rPr lang="en-US" sz="2600" err="1">
                <a:latin typeface="Lato"/>
                <a:ea typeface="Lato"/>
                <a:cs typeface="Lato"/>
              </a:rPr>
              <a:t>số</a:t>
            </a:r>
            <a:r>
              <a:rPr lang="en-US" sz="2600" dirty="0">
                <a:latin typeface="Lato"/>
                <a:ea typeface="Lato"/>
                <a:cs typeface="Lato"/>
              </a:rPr>
              <a:t> </a:t>
            </a:r>
            <a:r>
              <a:rPr lang="en-US" sz="2600" err="1">
                <a:latin typeface="Lato"/>
                <a:ea typeface="Lato"/>
                <a:cs typeface="Lato"/>
              </a:rPr>
              <a:t>lượng</a:t>
            </a:r>
            <a:r>
              <a:rPr lang="en-US" sz="2600" dirty="0">
                <a:latin typeface="Lato"/>
                <a:ea typeface="Lato"/>
                <a:cs typeface="Lato"/>
              </a:rPr>
              <a:t> </a:t>
            </a:r>
            <a:r>
              <a:rPr lang="en-US" sz="2600" err="1">
                <a:latin typeface="Lato"/>
                <a:ea typeface="Lato"/>
                <a:cs typeface="Lato"/>
              </a:rPr>
              <a:t>hàng</a:t>
            </a:r>
            <a:r>
              <a:rPr lang="en-US" sz="2600" dirty="0">
                <a:latin typeface="Lato"/>
                <a:ea typeface="Lato"/>
                <a:cs typeface="Lato"/>
              </a:rPr>
              <a:t> </a:t>
            </a:r>
            <a:r>
              <a:rPr lang="en-US" sz="2600" err="1">
                <a:latin typeface="Lato"/>
                <a:ea typeface="Lato"/>
                <a:cs typeface="Lato"/>
              </a:rPr>
              <a:t>tồn</a:t>
            </a:r>
            <a:r>
              <a:rPr lang="en-US" sz="2600" dirty="0">
                <a:latin typeface="Lato"/>
                <a:ea typeface="Lato"/>
                <a:cs typeface="Lato"/>
              </a:rPr>
              <a:t> </a:t>
            </a:r>
            <a:r>
              <a:rPr lang="en-US" sz="2600" err="1">
                <a:latin typeface="Lato"/>
                <a:ea typeface="Lato"/>
                <a:cs typeface="Lato"/>
              </a:rPr>
              <a:t>kho</a:t>
            </a:r>
            <a:r>
              <a:rPr lang="en-US" sz="2600" dirty="0">
                <a:latin typeface="Lato"/>
                <a:ea typeface="Lato"/>
                <a:cs typeface="Lato"/>
              </a:rPr>
              <a:t> </a:t>
            </a:r>
            <a:r>
              <a:rPr lang="en-US" sz="2600" err="1">
                <a:latin typeface="Lato"/>
                <a:ea typeface="Lato"/>
                <a:cs typeface="Lato"/>
              </a:rPr>
              <a:t>không</a:t>
            </a:r>
            <a:r>
              <a:rPr lang="en-US" sz="2600" dirty="0">
                <a:latin typeface="Lato"/>
                <a:ea typeface="Lato"/>
                <a:cs typeface="Lato"/>
              </a:rPr>
              <a:t> </a:t>
            </a:r>
            <a:r>
              <a:rPr lang="en-US" sz="2600" err="1">
                <a:latin typeface="Lato"/>
                <a:ea typeface="Lato"/>
                <a:cs typeface="Lato"/>
              </a:rPr>
              <a:t>chính</a:t>
            </a:r>
            <a:r>
              <a:rPr lang="en-US" sz="2600" dirty="0">
                <a:latin typeface="Lato"/>
                <a:ea typeface="Lato"/>
                <a:cs typeface="Lato"/>
              </a:rPr>
              <a:t> </a:t>
            </a:r>
            <a:r>
              <a:rPr lang="en-US" sz="2600" err="1">
                <a:latin typeface="Lato"/>
                <a:ea typeface="Lato"/>
                <a:cs typeface="Lato"/>
              </a:rPr>
              <a:t>xác</a:t>
            </a:r>
            <a:r>
              <a:rPr lang="en-US" sz="2600" dirty="0">
                <a:latin typeface="Lato"/>
                <a:ea typeface="Lato"/>
                <a:cs typeface="Lato"/>
              </a:rPr>
              <a:t>.</a:t>
            </a:r>
          </a:p>
          <a:p>
            <a:pPr indent="0">
              <a:lnSpc>
                <a:spcPct val="100000"/>
              </a:lnSpc>
            </a:pPr>
            <a:endParaRPr lang="en-US" sz="2600" dirty="0">
              <a:latin typeface="Lato"/>
              <a:ea typeface="Lato"/>
              <a:cs typeface="Lato"/>
            </a:endParaRPr>
          </a:p>
          <a:p>
            <a:pPr indent="0">
              <a:lnSpc>
                <a:spcPct val="100000"/>
              </a:lnSpc>
            </a:pPr>
            <a:endParaRPr lang="en-US" sz="2600" dirty="0">
              <a:latin typeface="Lato"/>
              <a:ea typeface="Lato"/>
              <a:cs typeface="Lato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337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B7AB39-38DE-41BC-3EAB-CAC161FBF1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2AF92-E197-E6D1-AA25-2D4B9A2A85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pPr marL="514350" indent="-514350">
              <a:buAutoNum type="arabicPeriod"/>
            </a:pPr>
            <a:r>
              <a:rPr lang="en-US" dirty="0" err="1">
                <a:latin typeface="Lato"/>
                <a:ea typeface="Lato"/>
                <a:cs typeface="Lato"/>
              </a:rPr>
              <a:t>Giới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dirty="0" err="1">
                <a:latin typeface="Lato"/>
                <a:ea typeface="Lato"/>
                <a:cs typeface="Lato"/>
              </a:rPr>
              <a:t>thiệu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dirty="0" err="1">
                <a:latin typeface="Lato"/>
                <a:ea typeface="Lato"/>
                <a:cs typeface="Lato"/>
              </a:rPr>
              <a:t>đề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dirty="0" err="1">
                <a:latin typeface="Lato"/>
                <a:ea typeface="Lato"/>
                <a:cs typeface="Lato"/>
              </a:rPr>
              <a:t>tài</a:t>
            </a:r>
            <a:r>
              <a:rPr lang="en-US" dirty="0">
                <a:latin typeface="Lato"/>
                <a:ea typeface="Lato"/>
                <a:cs typeface="Lato"/>
              </a:rPr>
              <a:t> - </a:t>
            </a:r>
            <a:r>
              <a:rPr lang="en-US" dirty="0" err="1">
                <a:latin typeface="Lato"/>
                <a:ea typeface="Lato"/>
                <a:cs typeface="Lato"/>
              </a:rPr>
              <a:t>Khảo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dirty="0" err="1">
                <a:latin typeface="Lato"/>
                <a:ea typeface="Lato"/>
                <a:cs typeface="Lato"/>
              </a:rPr>
              <a:t>sát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dirty="0" err="1">
                <a:latin typeface="Lato"/>
                <a:ea typeface="Lato"/>
                <a:cs typeface="Lato"/>
              </a:rPr>
              <a:t>các</a:t>
            </a:r>
            <a:r>
              <a:rPr lang="en-US" dirty="0">
                <a:latin typeface="Lato"/>
                <a:ea typeface="Lato"/>
                <a:cs typeface="Lato"/>
              </a:rPr>
              <a:t> </a:t>
            </a:r>
            <a:r>
              <a:rPr lang="en-US" dirty="0" err="1">
                <a:latin typeface="Lato"/>
                <a:ea typeface="Lato"/>
                <a:cs typeface="Lato"/>
              </a:rPr>
              <a:t>hệ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dirty="0" err="1">
                <a:latin typeface="Lato"/>
                <a:ea typeface="Lato"/>
                <a:cs typeface="Lato"/>
              </a:rPr>
              <a:t>thống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dirty="0" err="1">
                <a:latin typeface="Lato"/>
                <a:ea typeface="Lato"/>
                <a:cs typeface="Lato"/>
              </a:rPr>
              <a:t>hiện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dirty="0" err="1">
                <a:latin typeface="Lato"/>
                <a:ea typeface="Lato"/>
                <a:cs typeface="Lato"/>
              </a:rPr>
              <a:t>có</a:t>
            </a:r>
            <a:endParaRPr lang="en-US" dirty="0" err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E42C02-BFAA-ADA5-859A-C9A0769FABB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38736" y="1101653"/>
            <a:ext cx="11514528" cy="4909124"/>
          </a:xfr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Aft>
                <a:spcPts val="100"/>
              </a:spcAft>
            </a:pPr>
            <a:r>
              <a:rPr lang="en-US" sz="2600" dirty="0">
                <a:latin typeface="Lato"/>
                <a:ea typeface="Lato"/>
                <a:cs typeface="Lato"/>
              </a:rPr>
              <a:t>Khó </a:t>
            </a:r>
            <a:r>
              <a:rPr lang="en-US" sz="2600" dirty="0" err="1">
                <a:latin typeface="Lato"/>
                <a:ea typeface="Lato"/>
                <a:cs typeface="Lato"/>
              </a:rPr>
              <a:t>sử</a:t>
            </a:r>
            <a:r>
              <a:rPr lang="en-US" sz="2600" dirty="0">
                <a:latin typeface="Lato"/>
                <a:ea typeface="Lato"/>
                <a:cs typeface="Lato"/>
              </a:rPr>
              <a:t> </a:t>
            </a:r>
            <a:r>
              <a:rPr lang="en-US" sz="2600" dirty="0" err="1">
                <a:latin typeface="Lato"/>
                <a:ea typeface="Lato"/>
                <a:cs typeface="Lato"/>
              </a:rPr>
              <a:t>dụng</a:t>
            </a:r>
            <a:r>
              <a:rPr lang="en-US" sz="2600" dirty="0">
                <a:latin typeface="Lato"/>
                <a:ea typeface="Lato"/>
                <a:cs typeface="Lato"/>
              </a:rPr>
              <a:t> </a:t>
            </a:r>
            <a:r>
              <a:rPr lang="en-US" sz="2600" dirty="0" err="1">
                <a:latin typeface="Lato"/>
                <a:ea typeface="Lato"/>
                <a:cs typeface="Lato"/>
              </a:rPr>
              <a:t>đối</a:t>
            </a:r>
            <a:r>
              <a:rPr lang="en-US" sz="2600" dirty="0">
                <a:latin typeface="Lato"/>
                <a:ea typeface="Lato"/>
                <a:cs typeface="Lato"/>
              </a:rPr>
              <a:t> </a:t>
            </a:r>
            <a:r>
              <a:rPr lang="en-US" sz="2600" dirty="0" err="1">
                <a:latin typeface="Lato"/>
                <a:ea typeface="Lato"/>
                <a:cs typeface="Lato"/>
              </a:rPr>
              <a:t>với</a:t>
            </a:r>
            <a:r>
              <a:rPr lang="en-US" sz="2600" dirty="0">
                <a:latin typeface="Lato"/>
                <a:ea typeface="Lato"/>
                <a:cs typeface="Lato"/>
              </a:rPr>
              <a:t> </a:t>
            </a:r>
            <a:r>
              <a:rPr lang="en-US" sz="2600" dirty="0" err="1">
                <a:latin typeface="Lato"/>
                <a:ea typeface="Lato"/>
                <a:cs typeface="Lato"/>
              </a:rPr>
              <a:t>người</a:t>
            </a:r>
            <a:r>
              <a:rPr lang="en-US" sz="2600" dirty="0">
                <a:latin typeface="Lato"/>
                <a:ea typeface="Lato"/>
                <a:cs typeface="Lato"/>
              </a:rPr>
              <a:t> </a:t>
            </a:r>
            <a:r>
              <a:rPr lang="en-US" sz="2600" dirty="0" err="1">
                <a:latin typeface="Lato"/>
                <a:ea typeface="Lato"/>
                <a:cs typeface="Lato"/>
              </a:rPr>
              <a:t>có</a:t>
            </a:r>
            <a:r>
              <a:rPr lang="en-US" sz="2600" dirty="0">
                <a:latin typeface="Lato"/>
                <a:ea typeface="Lato"/>
                <a:cs typeface="Lato"/>
              </a:rPr>
              <a:t> </a:t>
            </a:r>
            <a:r>
              <a:rPr lang="en-US" sz="2600" dirty="0" err="1">
                <a:latin typeface="Lato"/>
                <a:ea typeface="Lato"/>
                <a:cs typeface="Lato"/>
              </a:rPr>
              <a:t>rào</a:t>
            </a:r>
            <a:r>
              <a:rPr lang="en-US" sz="2600" dirty="0">
                <a:latin typeface="Lato"/>
                <a:ea typeface="Lato"/>
                <a:cs typeface="Lato"/>
              </a:rPr>
              <a:t> </a:t>
            </a:r>
            <a:r>
              <a:rPr lang="en-US" sz="2600" dirty="0" err="1">
                <a:latin typeface="Lato"/>
                <a:ea typeface="Lato"/>
                <a:cs typeface="Lato"/>
              </a:rPr>
              <a:t>cản</a:t>
            </a:r>
            <a:r>
              <a:rPr lang="en-US" sz="2600" dirty="0">
                <a:latin typeface="Lato"/>
                <a:ea typeface="Lato"/>
                <a:cs typeface="Lato"/>
              </a:rPr>
              <a:t> </a:t>
            </a:r>
            <a:r>
              <a:rPr lang="en-US" sz="2600" dirty="0" err="1">
                <a:latin typeface="Lato"/>
                <a:ea typeface="Lato"/>
                <a:cs typeface="Lato"/>
              </a:rPr>
              <a:t>công</a:t>
            </a:r>
            <a:r>
              <a:rPr lang="en-US" sz="2600" dirty="0">
                <a:latin typeface="Lato"/>
                <a:ea typeface="Lato"/>
                <a:cs typeface="Lato"/>
              </a:rPr>
              <a:t> </a:t>
            </a:r>
            <a:r>
              <a:rPr lang="en-US" sz="2600" dirty="0" err="1">
                <a:latin typeface="Lato"/>
                <a:ea typeface="Lato"/>
                <a:cs typeface="Lato"/>
              </a:rPr>
              <a:t>nghệ</a:t>
            </a:r>
            <a:r>
              <a:rPr lang="en-US" sz="2600" dirty="0">
                <a:latin typeface="Lato"/>
                <a:ea typeface="Lato"/>
                <a:cs typeface="Lato"/>
              </a:rPr>
              <a:t>.</a:t>
            </a:r>
            <a:endParaRPr lang="en-US" sz="2600"/>
          </a:p>
          <a:p>
            <a:pPr>
              <a:lnSpc>
                <a:spcPct val="100000"/>
              </a:lnSpc>
              <a:spcAft>
                <a:spcPts val="100"/>
              </a:spcAft>
            </a:pPr>
            <a:r>
              <a:rPr lang="en-US" sz="2600" dirty="0">
                <a:latin typeface="Lato"/>
                <a:ea typeface="Lato"/>
                <a:cs typeface="Lato"/>
              </a:rPr>
              <a:t>Chi </a:t>
            </a:r>
            <a:r>
              <a:rPr lang="en-US" sz="2600" err="1">
                <a:latin typeface="Lato"/>
                <a:ea typeface="Lato"/>
                <a:cs typeface="Lato"/>
              </a:rPr>
              <a:t>phí</a:t>
            </a:r>
            <a:r>
              <a:rPr lang="en-US" sz="2600" dirty="0">
                <a:latin typeface="Lato"/>
                <a:ea typeface="Lato"/>
                <a:cs typeface="Lato"/>
              </a:rPr>
              <a:t> </a:t>
            </a:r>
            <a:r>
              <a:rPr lang="en-US" sz="2600" err="1">
                <a:latin typeface="Lato"/>
                <a:ea typeface="Lato"/>
                <a:cs typeface="Lato"/>
              </a:rPr>
              <a:t>sử</a:t>
            </a:r>
            <a:r>
              <a:rPr lang="en-US" sz="2600" dirty="0">
                <a:latin typeface="Lato"/>
                <a:ea typeface="Lato"/>
                <a:cs typeface="Lato"/>
              </a:rPr>
              <a:t> </a:t>
            </a:r>
            <a:r>
              <a:rPr lang="en-US" sz="2600" err="1">
                <a:latin typeface="Lato"/>
                <a:ea typeface="Lato"/>
                <a:cs typeface="Lato"/>
              </a:rPr>
              <a:t>dụng</a:t>
            </a:r>
            <a:r>
              <a:rPr lang="en-US" sz="2600" dirty="0">
                <a:latin typeface="Lato"/>
                <a:ea typeface="Lato"/>
                <a:cs typeface="Lato"/>
              </a:rPr>
              <a:t> </a:t>
            </a:r>
            <a:r>
              <a:rPr lang="en-US" sz="2600" err="1">
                <a:latin typeface="Lato"/>
                <a:ea typeface="Lato"/>
                <a:cs typeface="Lato"/>
              </a:rPr>
              <a:t>không</a:t>
            </a:r>
            <a:r>
              <a:rPr lang="en-US" sz="2600" dirty="0">
                <a:latin typeface="Lato"/>
                <a:ea typeface="Lato"/>
                <a:cs typeface="Lato"/>
              </a:rPr>
              <a:t> </a:t>
            </a:r>
            <a:r>
              <a:rPr lang="en-US" sz="2600" err="1">
                <a:latin typeface="Lato"/>
                <a:ea typeface="Lato"/>
                <a:cs typeface="Lato"/>
              </a:rPr>
              <a:t>phù</a:t>
            </a:r>
            <a:r>
              <a:rPr lang="en-US" sz="2600" dirty="0">
                <a:latin typeface="Lato"/>
                <a:ea typeface="Lato"/>
                <a:cs typeface="Lato"/>
              </a:rPr>
              <a:t> </a:t>
            </a:r>
            <a:r>
              <a:rPr lang="en-US" sz="2600" err="1">
                <a:latin typeface="Lato"/>
                <a:ea typeface="Lato"/>
                <a:cs typeface="Lato"/>
              </a:rPr>
              <a:t>hợp</a:t>
            </a:r>
            <a:r>
              <a:rPr lang="en-US" sz="2600" dirty="0">
                <a:latin typeface="Lato"/>
                <a:ea typeface="Lato"/>
                <a:cs typeface="Lato"/>
              </a:rPr>
              <a:t> </a:t>
            </a:r>
            <a:r>
              <a:rPr lang="en-US" sz="2600" err="1">
                <a:latin typeface="Lato"/>
                <a:ea typeface="Lato"/>
                <a:cs typeface="Lato"/>
              </a:rPr>
              <a:t>với</a:t>
            </a:r>
            <a:r>
              <a:rPr lang="en-US" sz="2600" dirty="0">
                <a:latin typeface="Lato"/>
                <a:ea typeface="Lato"/>
                <a:cs typeface="Lato"/>
              </a:rPr>
              <a:t> </a:t>
            </a:r>
            <a:r>
              <a:rPr lang="en-US" sz="2600" err="1">
                <a:latin typeface="Lato"/>
                <a:ea typeface="Lato"/>
                <a:cs typeface="Lato"/>
              </a:rPr>
              <a:t>cửa</a:t>
            </a:r>
            <a:r>
              <a:rPr lang="en-US" sz="2600" dirty="0">
                <a:latin typeface="Lato"/>
                <a:ea typeface="Lato"/>
                <a:cs typeface="Lato"/>
              </a:rPr>
              <a:t> </a:t>
            </a:r>
            <a:r>
              <a:rPr lang="en-US" sz="2600" err="1">
                <a:latin typeface="Lato"/>
                <a:ea typeface="Lato"/>
                <a:cs typeface="Lato"/>
              </a:rPr>
              <a:t>hàng</a:t>
            </a:r>
            <a:r>
              <a:rPr lang="en-US" sz="2600" dirty="0">
                <a:latin typeface="Lato"/>
                <a:ea typeface="Lato"/>
                <a:cs typeface="Lato"/>
              </a:rPr>
              <a:t> </a:t>
            </a:r>
            <a:r>
              <a:rPr lang="en-US" sz="2600" err="1">
                <a:latin typeface="Lato"/>
                <a:ea typeface="Lato"/>
                <a:cs typeface="Lato"/>
              </a:rPr>
              <a:t>vừa</a:t>
            </a:r>
            <a:r>
              <a:rPr lang="en-US" sz="2600" dirty="0">
                <a:latin typeface="Lato"/>
                <a:ea typeface="Lato"/>
                <a:cs typeface="Lato"/>
              </a:rPr>
              <a:t> </a:t>
            </a:r>
            <a:r>
              <a:rPr lang="en-US" sz="2600" err="1">
                <a:latin typeface="Lato"/>
                <a:ea typeface="Lato"/>
                <a:cs typeface="Lato"/>
              </a:rPr>
              <a:t>và</a:t>
            </a:r>
            <a:r>
              <a:rPr lang="en-US" sz="2600" dirty="0">
                <a:latin typeface="Lato"/>
                <a:ea typeface="Lato"/>
                <a:cs typeface="Lato"/>
              </a:rPr>
              <a:t> </a:t>
            </a:r>
            <a:r>
              <a:rPr lang="en-US" sz="2600" err="1">
                <a:latin typeface="Lato"/>
                <a:ea typeface="Lato"/>
                <a:cs typeface="Lato"/>
              </a:rPr>
              <a:t>nhỏ</a:t>
            </a:r>
            <a:r>
              <a:rPr lang="en-US" sz="2600" dirty="0">
                <a:latin typeface="Lato"/>
                <a:ea typeface="Lato"/>
                <a:cs typeface="Lato"/>
              </a:rPr>
              <a:t>.</a:t>
            </a:r>
          </a:p>
          <a:p>
            <a:pPr>
              <a:lnSpc>
                <a:spcPct val="100000"/>
              </a:lnSpc>
              <a:spcAft>
                <a:spcPts val="100"/>
              </a:spcAft>
            </a:pPr>
            <a:r>
              <a:rPr lang="en-US" sz="2600" dirty="0" err="1">
                <a:latin typeface="Lato"/>
                <a:ea typeface="Lato"/>
                <a:cs typeface="Lato"/>
              </a:rPr>
              <a:t>Gói</a:t>
            </a:r>
            <a:r>
              <a:rPr lang="en-US" sz="2600" dirty="0">
                <a:latin typeface="Lato"/>
                <a:ea typeface="Lato"/>
                <a:cs typeface="Lato"/>
              </a:rPr>
              <a:t> </a:t>
            </a:r>
            <a:r>
              <a:rPr lang="en-US" sz="2600" dirty="0" err="1">
                <a:latin typeface="Lato"/>
                <a:ea typeface="Lato"/>
                <a:cs typeface="Lato"/>
              </a:rPr>
              <a:t>dịch</a:t>
            </a:r>
            <a:r>
              <a:rPr lang="en-US" sz="2600" dirty="0">
                <a:latin typeface="Lato"/>
                <a:ea typeface="Lato"/>
                <a:cs typeface="Lato"/>
              </a:rPr>
              <a:t> </a:t>
            </a:r>
            <a:r>
              <a:rPr lang="en-US" sz="2600" dirty="0" err="1">
                <a:latin typeface="Lato"/>
                <a:ea typeface="Lato"/>
                <a:cs typeface="Lato"/>
              </a:rPr>
              <a:t>vụ</a:t>
            </a:r>
            <a:r>
              <a:rPr lang="en-US" sz="2600" dirty="0">
                <a:latin typeface="Lato"/>
                <a:ea typeface="Lato"/>
                <a:cs typeface="Lato"/>
              </a:rPr>
              <a:t> </a:t>
            </a:r>
            <a:r>
              <a:rPr lang="en-US" sz="2600" dirty="0" err="1">
                <a:latin typeface="Lato"/>
                <a:ea typeface="Lato"/>
                <a:cs typeface="Lato"/>
              </a:rPr>
              <a:t>kèm</a:t>
            </a:r>
            <a:r>
              <a:rPr lang="en-US" sz="2600" dirty="0">
                <a:latin typeface="Lato"/>
                <a:ea typeface="Lato"/>
                <a:cs typeface="Lato"/>
              </a:rPr>
              <a:t> </a:t>
            </a:r>
            <a:r>
              <a:rPr lang="en-US" sz="2600" dirty="0" err="1">
                <a:latin typeface="Lato"/>
                <a:ea typeface="Lato"/>
                <a:cs typeface="Lato"/>
              </a:rPr>
              <a:t>theo</a:t>
            </a:r>
            <a:r>
              <a:rPr lang="en-US" sz="2600" dirty="0">
                <a:latin typeface="Lato"/>
                <a:ea typeface="Lato"/>
                <a:cs typeface="Lato"/>
              </a:rPr>
              <a:t> </a:t>
            </a:r>
            <a:r>
              <a:rPr lang="en-US" sz="2600" dirty="0" err="1">
                <a:latin typeface="Lato"/>
                <a:ea typeface="Lato"/>
                <a:cs typeface="Lato"/>
              </a:rPr>
              <a:t>nhiều</a:t>
            </a:r>
            <a:r>
              <a:rPr lang="en-US" sz="2600" dirty="0">
                <a:latin typeface="Lato"/>
                <a:ea typeface="Lato"/>
                <a:cs typeface="Lato"/>
              </a:rPr>
              <a:t> </a:t>
            </a:r>
            <a:r>
              <a:rPr lang="en-US" sz="2600" dirty="0" err="1">
                <a:latin typeface="Lato"/>
                <a:ea typeface="Lato"/>
                <a:cs typeface="Lato"/>
              </a:rPr>
              <a:t>chức</a:t>
            </a:r>
            <a:r>
              <a:rPr lang="en-US" sz="2600" dirty="0">
                <a:latin typeface="Lato"/>
                <a:ea typeface="Lato"/>
                <a:cs typeface="Lato"/>
              </a:rPr>
              <a:t> </a:t>
            </a:r>
            <a:r>
              <a:rPr lang="en-US" sz="2600" dirty="0" err="1">
                <a:latin typeface="Lato"/>
                <a:ea typeface="Lato"/>
                <a:cs typeface="Lato"/>
              </a:rPr>
              <a:t>năng</a:t>
            </a:r>
            <a:r>
              <a:rPr lang="en-US" sz="2600" dirty="0">
                <a:latin typeface="Lato"/>
                <a:ea typeface="Lato"/>
                <a:cs typeface="Lato"/>
              </a:rPr>
              <a:t> </a:t>
            </a:r>
            <a:r>
              <a:rPr lang="en-US" sz="2600" dirty="0" err="1">
                <a:latin typeface="Lato"/>
                <a:ea typeface="Lato"/>
                <a:cs typeface="Lato"/>
              </a:rPr>
              <a:t>dư</a:t>
            </a:r>
            <a:r>
              <a:rPr lang="en-US" sz="2600" dirty="0">
                <a:latin typeface="Lato"/>
                <a:ea typeface="Lato"/>
                <a:cs typeface="Lato"/>
              </a:rPr>
              <a:t> </a:t>
            </a:r>
            <a:r>
              <a:rPr lang="en-US" sz="2600" dirty="0" err="1">
                <a:latin typeface="Lato"/>
                <a:ea typeface="Lato"/>
                <a:cs typeface="Lato"/>
              </a:rPr>
              <a:t>thừa</a:t>
            </a:r>
            <a:r>
              <a:rPr lang="en-US" sz="2600" dirty="0">
                <a:latin typeface="Lato"/>
                <a:ea typeface="Lato"/>
                <a:cs typeface="Lato"/>
              </a:rPr>
              <a:t>:</a:t>
            </a:r>
            <a:endParaRPr lang="en-US" sz="2600"/>
          </a:p>
          <a:p>
            <a:pPr lvl="1">
              <a:lnSpc>
                <a:spcPct val="100000"/>
              </a:lnSpc>
              <a:spcAft>
                <a:spcPts val="100"/>
              </a:spcAft>
              <a:buFont typeface="Courier New" panose="020B0604020202020204" pitchFamily="34" charset="0"/>
              <a:buChar char="o"/>
            </a:pPr>
            <a:r>
              <a:rPr lang="en-US" dirty="0" err="1">
                <a:latin typeface="Lato"/>
                <a:ea typeface="Lato"/>
                <a:cs typeface="Lato"/>
              </a:rPr>
              <a:t>Hỗ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dirty="0" err="1">
                <a:latin typeface="Lato"/>
                <a:ea typeface="Lato"/>
                <a:cs typeface="Lato"/>
              </a:rPr>
              <a:t>trợ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dirty="0" err="1">
                <a:latin typeface="Lato"/>
                <a:ea typeface="Lato"/>
                <a:cs typeface="Lato"/>
              </a:rPr>
              <a:t>tạo</a:t>
            </a:r>
            <a:r>
              <a:rPr lang="en-US" dirty="0">
                <a:latin typeface="Lato"/>
                <a:ea typeface="Lato"/>
                <a:cs typeface="Lato"/>
              </a:rPr>
              <a:t> website </a:t>
            </a:r>
            <a:r>
              <a:rPr lang="en-US" dirty="0" err="1">
                <a:latin typeface="Lato"/>
                <a:ea typeface="Lato"/>
                <a:cs typeface="Lato"/>
              </a:rPr>
              <a:t>bán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dirty="0" err="1">
                <a:latin typeface="Lato"/>
                <a:ea typeface="Lato"/>
                <a:cs typeface="Lato"/>
              </a:rPr>
              <a:t>hàng</a:t>
            </a:r>
            <a:r>
              <a:rPr lang="en-US" dirty="0">
                <a:latin typeface="Lato"/>
                <a:ea typeface="Lato"/>
                <a:cs typeface="Lato"/>
              </a:rPr>
              <a:t>.</a:t>
            </a:r>
            <a:endParaRPr lang="en-US"/>
          </a:p>
          <a:p>
            <a:pPr lvl="1">
              <a:lnSpc>
                <a:spcPct val="100000"/>
              </a:lnSpc>
              <a:spcAft>
                <a:spcPts val="100"/>
              </a:spcAft>
              <a:buFont typeface="Courier New" panose="020B0604020202020204" pitchFamily="34" charset="0"/>
              <a:buChar char="o"/>
            </a:pPr>
            <a:r>
              <a:rPr lang="en-US" dirty="0">
                <a:latin typeface="Lato"/>
                <a:ea typeface="Lato"/>
                <a:cs typeface="Lato"/>
              </a:rPr>
              <a:t>Liên </a:t>
            </a:r>
            <a:r>
              <a:rPr lang="en-US" dirty="0" err="1">
                <a:latin typeface="Lato"/>
                <a:ea typeface="Lato"/>
                <a:cs typeface="Lato"/>
              </a:rPr>
              <a:t>kết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dirty="0" err="1">
                <a:latin typeface="Lato"/>
                <a:ea typeface="Lato"/>
                <a:cs typeface="Lato"/>
              </a:rPr>
              <a:t>bán</a:t>
            </a:r>
            <a:r>
              <a:rPr lang="en-US" dirty="0">
                <a:latin typeface="Lato"/>
                <a:ea typeface="Lato"/>
                <a:cs typeface="Lato"/>
              </a:rPr>
              <a:t> online </a:t>
            </a:r>
            <a:r>
              <a:rPr lang="en-US" dirty="0" err="1">
                <a:latin typeface="Lato"/>
                <a:ea typeface="Lato"/>
                <a:cs typeface="Lato"/>
              </a:rPr>
              <a:t>các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dirty="0" err="1">
                <a:latin typeface="Lato"/>
                <a:ea typeface="Lato"/>
                <a:cs typeface="Lato"/>
              </a:rPr>
              <a:t>sàn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dirty="0" err="1">
                <a:latin typeface="Lato"/>
                <a:ea typeface="Lato"/>
                <a:cs typeface="Lato"/>
              </a:rPr>
              <a:t>thương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dirty="0" err="1">
                <a:latin typeface="Lato"/>
                <a:ea typeface="Lato"/>
                <a:cs typeface="Lato"/>
              </a:rPr>
              <a:t>mại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dirty="0" err="1">
                <a:latin typeface="Lato"/>
                <a:ea typeface="Lato"/>
                <a:cs typeface="Lato"/>
              </a:rPr>
              <a:t>điện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dirty="0" err="1">
                <a:latin typeface="Lato"/>
                <a:ea typeface="Lato"/>
                <a:cs typeface="Lato"/>
              </a:rPr>
              <a:t>tử</a:t>
            </a:r>
            <a:r>
              <a:rPr lang="en-US" dirty="0">
                <a:latin typeface="Lato"/>
                <a:ea typeface="Lato"/>
                <a:cs typeface="Lato"/>
              </a:rPr>
              <a:t>.</a:t>
            </a:r>
            <a:endParaRPr lang="en-US"/>
          </a:p>
          <a:p>
            <a:pPr lvl="1">
              <a:lnSpc>
                <a:spcPct val="100000"/>
              </a:lnSpc>
              <a:spcAft>
                <a:spcPts val="100"/>
              </a:spcAft>
              <a:buFont typeface="Courier New" panose="020B0604020202020204" pitchFamily="34" charset="0"/>
              <a:buChar char="o"/>
            </a:pPr>
            <a:r>
              <a:rPr lang="en-US" err="1">
                <a:latin typeface="Lato"/>
                <a:ea typeface="Lato"/>
                <a:cs typeface="Lato"/>
              </a:rPr>
              <a:t>Hỗ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err="1">
                <a:latin typeface="Lato"/>
                <a:ea typeface="Lato"/>
                <a:cs typeface="Lato"/>
              </a:rPr>
              <a:t>trợ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err="1">
                <a:latin typeface="Lato"/>
                <a:ea typeface="Lato"/>
                <a:cs typeface="Lato"/>
              </a:rPr>
              <a:t>giao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err="1">
                <a:latin typeface="Lato"/>
                <a:ea typeface="Lato"/>
                <a:cs typeface="Lato"/>
              </a:rPr>
              <a:t>hàng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err="1">
                <a:latin typeface="Lato"/>
                <a:ea typeface="Lato"/>
                <a:cs typeface="Lato"/>
              </a:rPr>
              <a:t>với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err="1">
                <a:latin typeface="Lato"/>
                <a:ea typeface="Lato"/>
                <a:cs typeface="Lato"/>
              </a:rPr>
              <a:t>đơn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err="1">
                <a:latin typeface="Lato"/>
                <a:ea typeface="Lato"/>
                <a:cs typeface="Lato"/>
              </a:rPr>
              <a:t>vị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err="1">
                <a:latin typeface="Lato"/>
                <a:ea typeface="Lato"/>
                <a:cs typeface="Lato"/>
              </a:rPr>
              <a:t>vận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err="1">
                <a:latin typeface="Lato"/>
                <a:ea typeface="Lato"/>
                <a:cs typeface="Lato"/>
              </a:rPr>
              <a:t>chuyển</a:t>
            </a:r>
            <a:r>
              <a:rPr lang="en-US" dirty="0">
                <a:latin typeface="Lato"/>
                <a:ea typeface="Lato"/>
                <a:cs typeface="Lato"/>
              </a:rPr>
              <a:t> </a:t>
            </a:r>
            <a:r>
              <a:rPr lang="en-US" err="1">
                <a:latin typeface="Lato"/>
                <a:ea typeface="Lato"/>
                <a:cs typeface="Lato"/>
              </a:rPr>
              <a:t>hợp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err="1">
                <a:latin typeface="Lato"/>
                <a:ea typeface="Lato"/>
                <a:cs typeface="Lato"/>
              </a:rPr>
              <a:t>tác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err="1">
                <a:latin typeface="Lato"/>
                <a:ea typeface="Lato"/>
                <a:cs typeface="Lato"/>
              </a:rPr>
              <a:t>với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err="1">
                <a:latin typeface="Lato"/>
                <a:ea typeface="Lato"/>
                <a:cs typeface="Lato"/>
              </a:rPr>
              <a:t>họ</a:t>
            </a:r>
            <a:r>
              <a:rPr lang="en-US" dirty="0">
                <a:latin typeface="Lato"/>
                <a:ea typeface="Lato"/>
                <a:cs typeface="Lato"/>
              </a:rPr>
              <a:t>.</a:t>
            </a:r>
            <a:endParaRPr lang="en-US"/>
          </a:p>
          <a:p>
            <a:pPr>
              <a:lnSpc>
                <a:spcPct val="100000"/>
              </a:lnSpc>
              <a:spcAft>
                <a:spcPts val="100"/>
              </a:spcAft>
            </a:pPr>
            <a:r>
              <a:rPr lang="en-US" sz="2600" dirty="0" err="1">
                <a:latin typeface="Lato"/>
                <a:ea typeface="Lato"/>
                <a:cs typeface="Lato"/>
              </a:rPr>
              <a:t>Ứng</a:t>
            </a:r>
            <a:r>
              <a:rPr lang="en-US" sz="2600" dirty="0">
                <a:latin typeface="Lato"/>
                <a:ea typeface="Lato"/>
                <a:cs typeface="Lato"/>
              </a:rPr>
              <a:t> </a:t>
            </a:r>
            <a:r>
              <a:rPr lang="en-US" sz="2600" dirty="0" err="1">
                <a:latin typeface="Lato"/>
                <a:ea typeface="Lato"/>
                <a:cs typeface="Lato"/>
              </a:rPr>
              <a:t>dụng</a:t>
            </a:r>
            <a:r>
              <a:rPr lang="en-US" sz="2600" dirty="0">
                <a:latin typeface="Lato"/>
                <a:ea typeface="Lato"/>
                <a:cs typeface="Lato"/>
              </a:rPr>
              <a:t> </a:t>
            </a:r>
            <a:r>
              <a:rPr lang="en-US" sz="2600" dirty="0" err="1">
                <a:latin typeface="Lato"/>
                <a:ea typeface="Lato"/>
                <a:cs typeface="Lato"/>
              </a:rPr>
              <a:t>chứa</a:t>
            </a:r>
            <a:r>
              <a:rPr lang="en-US" sz="2600" dirty="0">
                <a:latin typeface="Lato"/>
                <a:ea typeface="Lato"/>
                <a:cs typeface="Lato"/>
              </a:rPr>
              <a:t> </a:t>
            </a:r>
            <a:r>
              <a:rPr lang="en-US" sz="2600" dirty="0" err="1">
                <a:latin typeface="Lato"/>
                <a:ea typeface="Lato"/>
                <a:cs typeface="Lato"/>
              </a:rPr>
              <a:t>quảng</a:t>
            </a:r>
            <a:r>
              <a:rPr lang="en-US" sz="2600" dirty="0">
                <a:latin typeface="Lato"/>
                <a:ea typeface="Lato"/>
                <a:cs typeface="Lato"/>
              </a:rPr>
              <a:t> </a:t>
            </a:r>
            <a:r>
              <a:rPr lang="en-US" sz="2600" dirty="0" err="1">
                <a:latin typeface="Lato"/>
                <a:ea typeface="Lato"/>
                <a:cs typeface="Lato"/>
              </a:rPr>
              <a:t>cáo</a:t>
            </a:r>
            <a:r>
              <a:rPr lang="en-US" sz="2600" dirty="0">
                <a:latin typeface="Lato"/>
                <a:ea typeface="Lato"/>
                <a:cs typeface="Lato"/>
              </a:rPr>
              <a:t> </a:t>
            </a:r>
            <a:r>
              <a:rPr lang="en-US" sz="2600" dirty="0" err="1">
                <a:latin typeface="Lato"/>
                <a:ea typeface="Lato"/>
                <a:cs typeface="Lato"/>
              </a:rPr>
              <a:t>bên</a:t>
            </a:r>
            <a:r>
              <a:rPr lang="en-US" sz="2600" dirty="0">
                <a:latin typeface="Lato"/>
                <a:ea typeface="Lato"/>
                <a:cs typeface="Lato"/>
              </a:rPr>
              <a:t> </a:t>
            </a:r>
            <a:r>
              <a:rPr lang="en-US" sz="2600" dirty="0" err="1">
                <a:latin typeface="Lato"/>
                <a:ea typeface="Lato"/>
                <a:cs typeface="Lato"/>
              </a:rPr>
              <a:t>thứ</a:t>
            </a:r>
            <a:r>
              <a:rPr lang="en-US" sz="2600" dirty="0">
                <a:latin typeface="Lato"/>
                <a:ea typeface="Lato"/>
                <a:cs typeface="Lato"/>
              </a:rPr>
              <a:t> </a:t>
            </a:r>
            <a:r>
              <a:rPr lang="en-US" sz="2600" dirty="0" err="1">
                <a:latin typeface="Lato"/>
                <a:ea typeface="Lato"/>
                <a:cs typeface="Lato"/>
              </a:rPr>
              <a:t>ba</a:t>
            </a:r>
            <a:r>
              <a:rPr lang="en-US" sz="2600" dirty="0">
                <a:latin typeface="Lato"/>
                <a:ea typeface="Lato"/>
                <a:cs typeface="Lato"/>
              </a:rPr>
              <a:t>.</a:t>
            </a:r>
            <a:endParaRPr lang="en-US" sz="2600"/>
          </a:p>
          <a:p>
            <a:pPr>
              <a:lnSpc>
                <a:spcPct val="100000"/>
              </a:lnSpc>
              <a:spcAft>
                <a:spcPts val="100"/>
              </a:spcAft>
            </a:pPr>
            <a:r>
              <a:rPr lang="en-US" sz="2600" err="1">
                <a:latin typeface="Lato"/>
                <a:ea typeface="Lato"/>
                <a:cs typeface="Lato"/>
              </a:rPr>
              <a:t>Quá</a:t>
            </a:r>
            <a:r>
              <a:rPr lang="en-US" sz="2600" dirty="0">
                <a:latin typeface="Lato"/>
                <a:ea typeface="Lato"/>
                <a:cs typeface="Lato"/>
              </a:rPr>
              <a:t> </a:t>
            </a:r>
            <a:r>
              <a:rPr lang="en-US" sz="2600" err="1">
                <a:latin typeface="Lato"/>
                <a:ea typeface="Lato"/>
                <a:cs typeface="Lato"/>
              </a:rPr>
              <a:t>nhiều</a:t>
            </a:r>
            <a:r>
              <a:rPr lang="en-US" sz="2600" dirty="0">
                <a:latin typeface="Lato"/>
                <a:ea typeface="Lato"/>
                <a:cs typeface="Lato"/>
              </a:rPr>
              <a:t> </a:t>
            </a:r>
            <a:r>
              <a:rPr lang="en-US" sz="2600" err="1">
                <a:latin typeface="Lato"/>
                <a:ea typeface="Lato"/>
                <a:cs typeface="Lato"/>
              </a:rPr>
              <a:t>thông</a:t>
            </a:r>
            <a:r>
              <a:rPr lang="en-US" sz="2600" dirty="0">
                <a:latin typeface="Lato"/>
                <a:ea typeface="Lato"/>
                <a:cs typeface="Lato"/>
              </a:rPr>
              <a:t> tin </a:t>
            </a:r>
            <a:r>
              <a:rPr lang="en-US" sz="2600" err="1">
                <a:latin typeface="Lato"/>
                <a:ea typeface="Lato"/>
                <a:cs typeface="Lato"/>
              </a:rPr>
              <a:t>trên</a:t>
            </a:r>
            <a:r>
              <a:rPr lang="en-US" sz="2600" dirty="0">
                <a:latin typeface="Lato"/>
                <a:ea typeface="Lato"/>
                <a:cs typeface="Lato"/>
              </a:rPr>
              <a:t> </a:t>
            </a:r>
            <a:r>
              <a:rPr lang="en-US" sz="2600" err="1">
                <a:latin typeface="Lato"/>
                <a:ea typeface="Lato"/>
                <a:cs typeface="Lato"/>
              </a:rPr>
              <a:t>màn</a:t>
            </a:r>
            <a:r>
              <a:rPr lang="en-US" sz="2600" dirty="0">
                <a:latin typeface="Lato"/>
                <a:ea typeface="Lato"/>
                <a:cs typeface="Lato"/>
              </a:rPr>
              <a:t> </a:t>
            </a:r>
            <a:r>
              <a:rPr lang="en-US" sz="2600" err="1">
                <a:latin typeface="Lato"/>
                <a:ea typeface="Lato"/>
                <a:cs typeface="Lato"/>
              </a:rPr>
              <a:t>hình</a:t>
            </a:r>
            <a:r>
              <a:rPr lang="en-US" sz="2600" dirty="0">
                <a:latin typeface="Lato"/>
                <a:ea typeface="Lato"/>
                <a:cs typeface="Lato"/>
              </a:rPr>
              <a:t>, </a:t>
            </a:r>
            <a:r>
              <a:rPr lang="en-US" sz="2600" err="1">
                <a:latin typeface="Lato"/>
                <a:ea typeface="Lato"/>
                <a:cs typeface="Lato"/>
              </a:rPr>
              <a:t>gây</a:t>
            </a:r>
            <a:r>
              <a:rPr lang="en-US" sz="2600" dirty="0">
                <a:latin typeface="Lato"/>
                <a:ea typeface="Lato"/>
                <a:cs typeface="Lato"/>
              </a:rPr>
              <a:t> </a:t>
            </a:r>
            <a:r>
              <a:rPr lang="en-US" sz="2600" err="1">
                <a:latin typeface="Lato"/>
                <a:ea typeface="Lato"/>
                <a:cs typeface="Lato"/>
              </a:rPr>
              <a:t>rắc</a:t>
            </a:r>
            <a:r>
              <a:rPr lang="en-US" sz="2600" dirty="0">
                <a:latin typeface="Lato"/>
                <a:ea typeface="Lato"/>
                <a:cs typeface="Lato"/>
              </a:rPr>
              <a:t> </a:t>
            </a:r>
            <a:r>
              <a:rPr lang="en-US" sz="2600" err="1">
                <a:latin typeface="Lato"/>
                <a:ea typeface="Lato"/>
                <a:cs typeface="Lato"/>
              </a:rPr>
              <a:t>rối</a:t>
            </a:r>
            <a:r>
              <a:rPr lang="en-US" sz="2600" dirty="0">
                <a:latin typeface="Lato"/>
                <a:ea typeface="Lato"/>
                <a:cs typeface="Lato"/>
              </a:rPr>
              <a:t>.</a:t>
            </a:r>
          </a:p>
          <a:p>
            <a:pPr>
              <a:lnSpc>
                <a:spcPct val="100000"/>
              </a:lnSpc>
              <a:spcAft>
                <a:spcPts val="100"/>
              </a:spcAft>
            </a:pPr>
            <a:r>
              <a:rPr lang="en-US" sz="2600" err="1">
                <a:latin typeface="Lato"/>
                <a:ea typeface="Lato"/>
                <a:cs typeface="Lato"/>
              </a:rPr>
              <a:t>Giới</a:t>
            </a:r>
            <a:r>
              <a:rPr lang="en-US" sz="2600" dirty="0">
                <a:latin typeface="Lato"/>
                <a:ea typeface="Lato"/>
                <a:cs typeface="Lato"/>
              </a:rPr>
              <a:t> </a:t>
            </a:r>
            <a:r>
              <a:rPr lang="en-US" sz="2600" err="1">
                <a:latin typeface="Lato"/>
                <a:ea typeface="Lato"/>
                <a:cs typeface="Lato"/>
              </a:rPr>
              <a:t>hạn</a:t>
            </a:r>
            <a:r>
              <a:rPr lang="en-US" sz="2600" dirty="0">
                <a:latin typeface="Lato"/>
                <a:ea typeface="Lato"/>
                <a:cs typeface="Lato"/>
              </a:rPr>
              <a:t> </a:t>
            </a:r>
            <a:r>
              <a:rPr lang="en-US" sz="2600" err="1">
                <a:latin typeface="Lato"/>
                <a:ea typeface="Lato"/>
                <a:cs typeface="Lato"/>
              </a:rPr>
              <a:t>người</a:t>
            </a:r>
            <a:r>
              <a:rPr lang="en-US" sz="2600" dirty="0">
                <a:latin typeface="Lato"/>
                <a:ea typeface="Lato"/>
                <a:cs typeface="Lato"/>
              </a:rPr>
              <a:t> </a:t>
            </a:r>
            <a:r>
              <a:rPr lang="en-US" sz="2600" err="1">
                <a:latin typeface="Lato"/>
                <a:ea typeface="Lato"/>
                <a:cs typeface="Lato"/>
              </a:rPr>
              <a:t>dùng</a:t>
            </a:r>
            <a:r>
              <a:rPr lang="en-US" sz="2600" dirty="0">
                <a:latin typeface="Lato"/>
                <a:ea typeface="Lato"/>
                <a:cs typeface="Lato"/>
              </a:rPr>
              <a:t>, </a:t>
            </a:r>
            <a:r>
              <a:rPr lang="en-US" sz="2600" err="1">
                <a:latin typeface="Lato"/>
                <a:ea typeface="Lato"/>
                <a:cs typeface="Lato"/>
              </a:rPr>
              <a:t>tính</a:t>
            </a:r>
            <a:r>
              <a:rPr lang="en-US" sz="2600" dirty="0">
                <a:latin typeface="Lato"/>
                <a:ea typeface="Lato"/>
                <a:cs typeface="Lato"/>
              </a:rPr>
              <a:t> </a:t>
            </a:r>
            <a:r>
              <a:rPr lang="en-US" sz="2600" err="1">
                <a:latin typeface="Lato"/>
                <a:ea typeface="Lato"/>
                <a:cs typeface="Lato"/>
              </a:rPr>
              <a:t>năng</a:t>
            </a:r>
            <a:r>
              <a:rPr lang="en-US" sz="2600" dirty="0">
                <a:latin typeface="Lato"/>
                <a:ea typeface="Lato"/>
                <a:cs typeface="Lato"/>
              </a:rPr>
              <a:t> </a:t>
            </a:r>
            <a:r>
              <a:rPr lang="en-US" sz="2600" err="1">
                <a:latin typeface="Lato"/>
                <a:ea typeface="Lato"/>
                <a:cs typeface="Lato"/>
              </a:rPr>
              <a:t>theo</a:t>
            </a:r>
            <a:r>
              <a:rPr lang="en-US" sz="2600" dirty="0">
                <a:latin typeface="Lato"/>
                <a:ea typeface="Lato"/>
                <a:cs typeface="Lato"/>
              </a:rPr>
              <a:t> </a:t>
            </a:r>
            <a:r>
              <a:rPr lang="en-US" sz="2600" err="1">
                <a:latin typeface="Lato"/>
                <a:ea typeface="Lato"/>
                <a:cs typeface="Lato"/>
              </a:rPr>
              <a:t>các</a:t>
            </a:r>
            <a:r>
              <a:rPr lang="en-US" sz="2600" dirty="0">
                <a:latin typeface="Lato"/>
                <a:ea typeface="Lato"/>
                <a:cs typeface="Lato"/>
              </a:rPr>
              <a:t> </a:t>
            </a:r>
            <a:r>
              <a:rPr lang="en-US" sz="2600" err="1">
                <a:latin typeface="Lato"/>
                <a:ea typeface="Lato"/>
                <a:cs typeface="Lato"/>
              </a:rPr>
              <a:t>gói</a:t>
            </a:r>
            <a:r>
              <a:rPr lang="en-US" sz="2600" dirty="0">
                <a:latin typeface="Lato"/>
                <a:ea typeface="Lato"/>
                <a:cs typeface="Lato"/>
              </a:rPr>
              <a:t> </a:t>
            </a:r>
            <a:r>
              <a:rPr lang="en-US" sz="2600" err="1">
                <a:latin typeface="Lato"/>
                <a:ea typeface="Lato"/>
                <a:cs typeface="Lato"/>
              </a:rPr>
              <a:t>dịch</a:t>
            </a:r>
            <a:r>
              <a:rPr lang="en-US" sz="2600" dirty="0">
                <a:latin typeface="Lato"/>
                <a:ea typeface="Lato"/>
                <a:cs typeface="Lato"/>
              </a:rPr>
              <a:t> </a:t>
            </a:r>
            <a:r>
              <a:rPr lang="en-US" sz="2600" err="1">
                <a:latin typeface="Lato"/>
                <a:ea typeface="Lato"/>
                <a:cs typeface="Lato"/>
              </a:rPr>
              <a:t>vụ</a:t>
            </a:r>
            <a:r>
              <a:rPr lang="en-US" sz="2600" dirty="0">
                <a:latin typeface="Lato"/>
                <a:ea typeface="Lato"/>
                <a:cs typeface="Lato"/>
              </a:rPr>
              <a:t>.</a:t>
            </a:r>
            <a:endParaRPr lang="en-US" sz="26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C10547-6432-74E7-8E87-32437BB0A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1177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1A1705-DC17-4D37-62E5-2A704BE76E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F5C3F6-5C0F-C2E4-5871-75D5F2647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pPr marL="514350" indent="-514350">
              <a:buAutoNum type="arabicPeriod"/>
            </a:pPr>
            <a:r>
              <a:rPr lang="en-US" dirty="0" err="1">
                <a:latin typeface="Lato"/>
                <a:ea typeface="Lato"/>
                <a:cs typeface="Lato"/>
              </a:rPr>
              <a:t>Giới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dirty="0" err="1">
                <a:latin typeface="Lato"/>
                <a:ea typeface="Lato"/>
                <a:cs typeface="Lato"/>
              </a:rPr>
              <a:t>thiệu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dirty="0" err="1">
                <a:latin typeface="Lato"/>
                <a:ea typeface="Lato"/>
                <a:cs typeface="Lato"/>
              </a:rPr>
              <a:t>đề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dirty="0" err="1">
                <a:latin typeface="Lato"/>
                <a:ea typeface="Lato"/>
                <a:cs typeface="Lato"/>
              </a:rPr>
              <a:t>tài</a:t>
            </a:r>
            <a:r>
              <a:rPr lang="en-US" dirty="0">
                <a:latin typeface="Lato"/>
                <a:ea typeface="Lato"/>
                <a:cs typeface="Lato"/>
              </a:rPr>
              <a:t> - Định </a:t>
            </a:r>
            <a:r>
              <a:rPr lang="en-US" dirty="0" err="1">
                <a:latin typeface="Lato"/>
                <a:ea typeface="Lato"/>
                <a:cs typeface="Lato"/>
              </a:rPr>
              <a:t>hướng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dirty="0" err="1">
                <a:latin typeface="Lato"/>
                <a:ea typeface="Lato"/>
                <a:cs typeface="Lato"/>
              </a:rPr>
              <a:t>giải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dirty="0" err="1">
                <a:latin typeface="Lato"/>
                <a:ea typeface="Lato"/>
                <a:cs typeface="Lato"/>
              </a:rPr>
              <a:t>pháp</a:t>
            </a:r>
            <a:endParaRPr lang="en-US" dirty="0" err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290CA0-6FDE-AE17-8728-D3269EDCBCF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38736" y="1101653"/>
            <a:ext cx="11514528" cy="4909124"/>
          </a:xfrm>
        </p:spPr>
        <p:txBody>
          <a:bodyPr lIns="91440" tIns="45720" rIns="91440" bIns="45720" anchor="t"/>
          <a:lstStyle/>
          <a:p>
            <a:pPr>
              <a:lnSpc>
                <a:spcPct val="150000"/>
              </a:lnSpc>
            </a:pPr>
            <a:r>
              <a:rPr lang="en-US" sz="2600" dirty="0" err="1">
                <a:latin typeface="Lato"/>
                <a:ea typeface="Lato"/>
                <a:cs typeface="Lato"/>
              </a:rPr>
              <a:t>Tạo</a:t>
            </a:r>
            <a:r>
              <a:rPr lang="en-US" sz="2600" dirty="0">
                <a:latin typeface="Lato"/>
                <a:ea typeface="Lato"/>
                <a:cs typeface="Lato"/>
              </a:rPr>
              <a:t> </a:t>
            </a:r>
            <a:r>
              <a:rPr lang="en-US" sz="2600" dirty="0" err="1">
                <a:latin typeface="Lato"/>
                <a:ea typeface="Lato"/>
                <a:cs typeface="Lato"/>
              </a:rPr>
              <a:t>ứng</a:t>
            </a:r>
            <a:r>
              <a:rPr lang="en-US" sz="2600" dirty="0">
                <a:latin typeface="Lato"/>
                <a:ea typeface="Lato"/>
                <a:cs typeface="Lato"/>
              </a:rPr>
              <a:t> </a:t>
            </a:r>
            <a:r>
              <a:rPr lang="en-US" sz="2600" dirty="0" err="1">
                <a:latin typeface="Lato"/>
                <a:ea typeface="Lato"/>
                <a:cs typeface="Lato"/>
              </a:rPr>
              <a:t>dụng</a:t>
            </a:r>
            <a:r>
              <a:rPr lang="en-US" sz="2600" dirty="0">
                <a:latin typeface="Lato"/>
                <a:ea typeface="Lato"/>
                <a:cs typeface="Lato"/>
              </a:rPr>
              <a:t> </a:t>
            </a:r>
            <a:r>
              <a:rPr lang="en-US" sz="2600" dirty="0" err="1">
                <a:latin typeface="Lato"/>
                <a:ea typeface="Lato"/>
                <a:cs typeface="Lato"/>
              </a:rPr>
              <a:t>quản</a:t>
            </a:r>
            <a:r>
              <a:rPr lang="en-US" sz="2600" dirty="0">
                <a:latin typeface="Lato"/>
                <a:ea typeface="Lato"/>
                <a:cs typeface="Lato"/>
              </a:rPr>
              <a:t> </a:t>
            </a:r>
            <a:r>
              <a:rPr lang="en-US" sz="2600" dirty="0" err="1">
                <a:latin typeface="Lato"/>
                <a:ea typeface="Lato"/>
                <a:cs typeface="Lato"/>
              </a:rPr>
              <a:t>lý</a:t>
            </a:r>
            <a:r>
              <a:rPr lang="en-US" sz="2600" dirty="0">
                <a:latin typeface="Lato"/>
                <a:ea typeface="Lato"/>
                <a:cs typeface="Lato"/>
              </a:rPr>
              <a:t> </a:t>
            </a:r>
            <a:r>
              <a:rPr lang="en-US" sz="2600" dirty="0" err="1">
                <a:latin typeface="Lato"/>
                <a:ea typeface="Lato"/>
                <a:cs typeface="Lato"/>
              </a:rPr>
              <a:t>trên</a:t>
            </a:r>
            <a:r>
              <a:rPr lang="en-US" sz="2600" dirty="0">
                <a:latin typeface="Lato"/>
                <a:ea typeface="Lato"/>
                <a:cs typeface="Lato"/>
              </a:rPr>
              <a:t> </a:t>
            </a:r>
            <a:r>
              <a:rPr lang="en-US" sz="2600" dirty="0" err="1">
                <a:latin typeface="Lato"/>
                <a:ea typeface="Lato"/>
                <a:cs typeface="Lato"/>
              </a:rPr>
              <a:t>điện</a:t>
            </a:r>
            <a:r>
              <a:rPr lang="en-US" sz="2600" dirty="0">
                <a:latin typeface="Lato"/>
                <a:ea typeface="Lato"/>
                <a:cs typeface="Lato"/>
              </a:rPr>
              <a:t> </a:t>
            </a:r>
            <a:r>
              <a:rPr lang="en-US" sz="2600" dirty="0" err="1">
                <a:latin typeface="Lato"/>
                <a:ea typeface="Lato"/>
                <a:cs typeface="Lato"/>
              </a:rPr>
              <a:t>thoại</a:t>
            </a:r>
            <a:r>
              <a:rPr lang="en-US" sz="2600" dirty="0">
                <a:latin typeface="Lato"/>
                <a:ea typeface="Lato"/>
                <a:cs typeface="Lato"/>
              </a:rPr>
              <a:t> </a:t>
            </a:r>
            <a:r>
              <a:rPr lang="en-US" sz="2600" dirty="0" err="1">
                <a:latin typeface="Lato"/>
                <a:ea typeface="Lato"/>
                <a:cs typeface="Lato"/>
              </a:rPr>
              <a:t>thông</a:t>
            </a:r>
            <a:r>
              <a:rPr lang="en-US" sz="2600" dirty="0">
                <a:latin typeface="Lato"/>
                <a:ea typeface="Lato"/>
                <a:cs typeface="Lato"/>
              </a:rPr>
              <a:t> </a:t>
            </a:r>
            <a:r>
              <a:rPr lang="en-US" sz="2600" dirty="0" err="1">
                <a:latin typeface="Lato"/>
                <a:ea typeface="Lato"/>
                <a:cs typeface="Lato"/>
              </a:rPr>
              <a:t>minh</a:t>
            </a:r>
            <a:r>
              <a:rPr lang="en-US" sz="2600" dirty="0">
                <a:latin typeface="Lato"/>
                <a:ea typeface="Lato"/>
                <a:cs typeface="Lato"/>
              </a:rPr>
              <a:t>.</a:t>
            </a:r>
            <a:endParaRPr lang="en-US" sz="2600"/>
          </a:p>
          <a:p>
            <a:pPr>
              <a:lnSpc>
                <a:spcPct val="150000"/>
              </a:lnSpc>
            </a:pPr>
            <a:r>
              <a:rPr lang="en-US" sz="2600" dirty="0" err="1">
                <a:latin typeface="Lato"/>
                <a:ea typeface="Lato"/>
                <a:cs typeface="Lato"/>
              </a:rPr>
              <a:t>Chạy</a:t>
            </a:r>
            <a:r>
              <a:rPr lang="en-US" sz="2600" dirty="0">
                <a:latin typeface="Lato"/>
                <a:ea typeface="Lato"/>
                <a:cs typeface="Lato"/>
              </a:rPr>
              <a:t> </a:t>
            </a:r>
            <a:r>
              <a:rPr lang="en-US" sz="2600" dirty="0" err="1">
                <a:latin typeface="Lato"/>
                <a:ea typeface="Lato"/>
                <a:cs typeface="Lato"/>
              </a:rPr>
              <a:t>trên</a:t>
            </a:r>
            <a:r>
              <a:rPr lang="en-US" sz="2600" dirty="0">
                <a:latin typeface="Lato"/>
                <a:ea typeface="Lato"/>
                <a:cs typeface="Lato"/>
              </a:rPr>
              <a:t> </a:t>
            </a:r>
            <a:r>
              <a:rPr lang="en-US" sz="2600" dirty="0" err="1">
                <a:latin typeface="Lato"/>
                <a:ea typeface="Lato"/>
                <a:cs typeface="Lato"/>
              </a:rPr>
              <a:t>các</a:t>
            </a:r>
            <a:r>
              <a:rPr lang="en-US" sz="2600" dirty="0">
                <a:latin typeface="Lato"/>
                <a:ea typeface="Lato"/>
                <a:cs typeface="Lato"/>
              </a:rPr>
              <a:t> </a:t>
            </a:r>
            <a:r>
              <a:rPr lang="en-US" sz="2600" dirty="0" err="1">
                <a:latin typeface="Lato"/>
                <a:ea typeface="Lato"/>
                <a:cs typeface="Lato"/>
              </a:rPr>
              <a:t>nền</a:t>
            </a:r>
            <a:r>
              <a:rPr lang="en-US" sz="2600" dirty="0">
                <a:latin typeface="Lato"/>
                <a:ea typeface="Lato"/>
                <a:cs typeface="Lato"/>
              </a:rPr>
              <a:t> </a:t>
            </a:r>
            <a:r>
              <a:rPr lang="en-US" sz="2600" dirty="0" err="1">
                <a:latin typeface="Lato"/>
                <a:ea typeface="Lato"/>
                <a:cs typeface="Lato"/>
              </a:rPr>
              <a:t>tảng</a:t>
            </a:r>
            <a:r>
              <a:rPr lang="en-US" sz="2600" dirty="0">
                <a:latin typeface="Lato"/>
                <a:ea typeface="Lato"/>
                <a:cs typeface="Lato"/>
              </a:rPr>
              <a:t> iOS, Android.</a:t>
            </a:r>
          </a:p>
          <a:p>
            <a:pPr>
              <a:lnSpc>
                <a:spcPct val="150000"/>
              </a:lnSpc>
            </a:pPr>
            <a:r>
              <a:rPr lang="en-US" sz="2600" err="1">
                <a:latin typeface="Lato"/>
                <a:ea typeface="Lato"/>
                <a:cs typeface="Lato"/>
              </a:rPr>
              <a:t>Truy</a:t>
            </a:r>
            <a:r>
              <a:rPr lang="en-US" sz="2600" dirty="0">
                <a:latin typeface="Lato"/>
                <a:ea typeface="Lato"/>
                <a:cs typeface="Lato"/>
              </a:rPr>
              <a:t> </a:t>
            </a:r>
            <a:r>
              <a:rPr lang="en-US" sz="2600" err="1">
                <a:latin typeface="Lato"/>
                <a:ea typeface="Lato"/>
                <a:cs typeface="Lato"/>
              </a:rPr>
              <a:t>cập</a:t>
            </a:r>
            <a:r>
              <a:rPr lang="en-US" sz="2600" dirty="0">
                <a:latin typeface="Lato"/>
                <a:ea typeface="Lato"/>
                <a:cs typeface="Lato"/>
              </a:rPr>
              <a:t> </a:t>
            </a:r>
            <a:r>
              <a:rPr lang="en-US" sz="2600" err="1">
                <a:latin typeface="Lato"/>
                <a:ea typeface="Lato"/>
                <a:cs typeface="Lato"/>
              </a:rPr>
              <a:t>dữ</a:t>
            </a:r>
            <a:r>
              <a:rPr lang="en-US" sz="2600" dirty="0">
                <a:latin typeface="Lato"/>
                <a:ea typeface="Lato"/>
                <a:cs typeface="Lato"/>
              </a:rPr>
              <a:t> </a:t>
            </a:r>
            <a:r>
              <a:rPr lang="en-US" sz="2600" err="1">
                <a:latin typeface="Lato"/>
                <a:ea typeface="Lato"/>
                <a:cs typeface="Lato"/>
              </a:rPr>
              <a:t>liệu</a:t>
            </a:r>
            <a:r>
              <a:rPr lang="en-US" sz="2600" dirty="0">
                <a:latin typeface="Lato"/>
                <a:ea typeface="Lato"/>
                <a:cs typeface="Lato"/>
              </a:rPr>
              <a:t> </a:t>
            </a:r>
            <a:r>
              <a:rPr lang="en-US" sz="2600" err="1">
                <a:latin typeface="Lato"/>
                <a:ea typeface="Lato"/>
                <a:cs typeface="Lato"/>
              </a:rPr>
              <a:t>mọi</a:t>
            </a:r>
            <a:r>
              <a:rPr lang="en-US" sz="2600" dirty="0">
                <a:latin typeface="Lato"/>
                <a:ea typeface="Lato"/>
                <a:cs typeface="Lato"/>
              </a:rPr>
              <a:t> </a:t>
            </a:r>
            <a:r>
              <a:rPr lang="en-US" sz="2600" err="1">
                <a:latin typeface="Lato"/>
                <a:ea typeface="Lato"/>
                <a:cs typeface="Lato"/>
              </a:rPr>
              <a:t>lúc</a:t>
            </a:r>
            <a:r>
              <a:rPr lang="en-US" sz="2600" dirty="0">
                <a:latin typeface="Lato"/>
                <a:ea typeface="Lato"/>
                <a:cs typeface="Lato"/>
              </a:rPr>
              <a:t>, </a:t>
            </a:r>
            <a:r>
              <a:rPr lang="en-US" sz="2600" err="1">
                <a:latin typeface="Lato"/>
                <a:ea typeface="Lato"/>
                <a:cs typeface="Lato"/>
              </a:rPr>
              <a:t>mọi</a:t>
            </a:r>
            <a:r>
              <a:rPr lang="en-US" sz="2600" dirty="0">
                <a:latin typeface="Lato"/>
                <a:ea typeface="Lato"/>
                <a:cs typeface="Lato"/>
              </a:rPr>
              <a:t> </a:t>
            </a:r>
            <a:r>
              <a:rPr lang="en-US" sz="2600" err="1">
                <a:latin typeface="Lato"/>
                <a:ea typeface="Lato"/>
                <a:cs typeface="Lato"/>
              </a:rPr>
              <a:t>nơi</a:t>
            </a:r>
            <a:r>
              <a:rPr lang="en-US" sz="2600" dirty="0">
                <a:latin typeface="Lato"/>
                <a:ea typeface="Lato"/>
                <a:cs typeface="Lato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sz="2600" dirty="0">
                <a:latin typeface="Lato"/>
                <a:ea typeface="Lato"/>
                <a:cs typeface="Lato"/>
              </a:rPr>
              <a:t>Giao </a:t>
            </a:r>
            <a:r>
              <a:rPr lang="en-US" sz="2600" dirty="0" err="1">
                <a:latin typeface="Lato"/>
                <a:ea typeface="Lato"/>
                <a:cs typeface="Lato"/>
              </a:rPr>
              <a:t>diện</a:t>
            </a:r>
            <a:r>
              <a:rPr lang="en-US" sz="2600" dirty="0">
                <a:latin typeface="Lato"/>
                <a:ea typeface="Lato"/>
                <a:cs typeface="Lato"/>
              </a:rPr>
              <a:t>, </a:t>
            </a:r>
            <a:r>
              <a:rPr lang="en-US" sz="2600" dirty="0" err="1">
                <a:latin typeface="Lato"/>
                <a:ea typeface="Lato"/>
                <a:cs typeface="Lato"/>
              </a:rPr>
              <a:t>trải</a:t>
            </a:r>
            <a:r>
              <a:rPr lang="en-US" sz="2600" dirty="0">
                <a:latin typeface="Lato"/>
                <a:ea typeface="Lato"/>
                <a:cs typeface="Lato"/>
              </a:rPr>
              <a:t> </a:t>
            </a:r>
            <a:r>
              <a:rPr lang="en-US" sz="2600" dirty="0" err="1">
                <a:latin typeface="Lato"/>
                <a:ea typeface="Lato"/>
                <a:cs typeface="Lato"/>
              </a:rPr>
              <a:t>nghiệm</a:t>
            </a:r>
            <a:r>
              <a:rPr lang="en-US" sz="2600" dirty="0">
                <a:latin typeface="Lato"/>
                <a:ea typeface="Lato"/>
                <a:cs typeface="Lato"/>
              </a:rPr>
              <a:t> </a:t>
            </a:r>
            <a:r>
              <a:rPr lang="en-US" sz="2600" dirty="0" err="1">
                <a:latin typeface="Lato"/>
                <a:ea typeface="Lato"/>
                <a:cs typeface="Lato"/>
              </a:rPr>
              <a:t>người</a:t>
            </a:r>
            <a:r>
              <a:rPr lang="en-US" sz="2600" dirty="0">
                <a:latin typeface="Lato"/>
                <a:ea typeface="Lato"/>
                <a:cs typeface="Lato"/>
              </a:rPr>
              <a:t> </a:t>
            </a:r>
            <a:r>
              <a:rPr lang="en-US" sz="2600" dirty="0" err="1">
                <a:latin typeface="Lato"/>
                <a:ea typeface="Lato"/>
                <a:cs typeface="Lato"/>
              </a:rPr>
              <a:t>dùng</a:t>
            </a:r>
            <a:r>
              <a:rPr lang="en-US" sz="2600" dirty="0">
                <a:latin typeface="Lato"/>
                <a:ea typeface="Lato"/>
                <a:cs typeface="Lato"/>
              </a:rPr>
              <a:t> </a:t>
            </a:r>
            <a:r>
              <a:rPr lang="en-US" sz="2600" dirty="0" err="1">
                <a:latin typeface="Lato"/>
                <a:ea typeface="Lato"/>
                <a:cs typeface="Lato"/>
              </a:rPr>
              <a:t>thân</a:t>
            </a:r>
            <a:r>
              <a:rPr lang="en-US" sz="2600" dirty="0">
                <a:latin typeface="Lato"/>
                <a:ea typeface="Lato"/>
                <a:cs typeface="Lato"/>
              </a:rPr>
              <a:t> </a:t>
            </a:r>
            <a:r>
              <a:rPr lang="en-US" sz="2600" dirty="0" err="1">
                <a:latin typeface="Lato"/>
                <a:ea typeface="Lato"/>
                <a:cs typeface="Lato"/>
              </a:rPr>
              <a:t>thiện</a:t>
            </a:r>
            <a:r>
              <a:rPr lang="en-US" sz="2600" dirty="0">
                <a:latin typeface="Lato"/>
                <a:ea typeface="Lato"/>
                <a:cs typeface="Lato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sz="2600" err="1">
                <a:latin typeface="Lato"/>
                <a:ea typeface="Lato"/>
                <a:cs typeface="Lato"/>
              </a:rPr>
              <a:t>Không</a:t>
            </a:r>
            <a:r>
              <a:rPr lang="en-US" sz="2600" dirty="0">
                <a:latin typeface="Lato"/>
                <a:ea typeface="Lato"/>
                <a:cs typeface="Lato"/>
              </a:rPr>
              <a:t> </a:t>
            </a:r>
            <a:r>
              <a:rPr lang="en-US" sz="2600" err="1">
                <a:latin typeface="Lato"/>
                <a:ea typeface="Lato"/>
                <a:cs typeface="Lato"/>
              </a:rPr>
              <a:t>giới</a:t>
            </a:r>
            <a:r>
              <a:rPr lang="en-US" sz="2600" dirty="0">
                <a:latin typeface="Lato"/>
                <a:ea typeface="Lato"/>
                <a:cs typeface="Lato"/>
              </a:rPr>
              <a:t> </a:t>
            </a:r>
            <a:r>
              <a:rPr lang="en-US" sz="2600" err="1">
                <a:latin typeface="Lato"/>
                <a:ea typeface="Lato"/>
                <a:cs typeface="Lato"/>
              </a:rPr>
              <a:t>hạn</a:t>
            </a:r>
            <a:r>
              <a:rPr lang="en-US" sz="2600" dirty="0">
                <a:latin typeface="Lato"/>
                <a:ea typeface="Lato"/>
                <a:cs typeface="Lato"/>
              </a:rPr>
              <a:t> </a:t>
            </a:r>
            <a:r>
              <a:rPr lang="en-US" sz="2600" err="1">
                <a:latin typeface="Lato"/>
                <a:ea typeface="Lato"/>
                <a:cs typeface="Lato"/>
              </a:rPr>
              <a:t>người</a:t>
            </a:r>
            <a:r>
              <a:rPr lang="en-US" sz="2600" dirty="0">
                <a:latin typeface="Lato"/>
                <a:ea typeface="Lato"/>
                <a:cs typeface="Lato"/>
              </a:rPr>
              <a:t> </a:t>
            </a:r>
            <a:r>
              <a:rPr lang="en-US" sz="2600" err="1">
                <a:latin typeface="Lato"/>
                <a:ea typeface="Lato"/>
                <a:cs typeface="Lato"/>
              </a:rPr>
              <a:t>dùng</a:t>
            </a:r>
            <a:r>
              <a:rPr lang="en-US" sz="2600" dirty="0">
                <a:latin typeface="Lato"/>
                <a:ea typeface="Lato"/>
                <a:cs typeface="Lato"/>
              </a:rPr>
              <a:t>, </a:t>
            </a:r>
            <a:r>
              <a:rPr lang="en-US" sz="2600" err="1">
                <a:latin typeface="Lato"/>
                <a:ea typeface="Lato"/>
                <a:cs typeface="Lato"/>
              </a:rPr>
              <a:t>dữ</a:t>
            </a:r>
            <a:r>
              <a:rPr lang="en-US" sz="2600" dirty="0">
                <a:latin typeface="Lato"/>
                <a:ea typeface="Lato"/>
                <a:cs typeface="Lato"/>
              </a:rPr>
              <a:t> </a:t>
            </a:r>
            <a:r>
              <a:rPr lang="en-US" sz="2600" err="1">
                <a:latin typeface="Lato"/>
                <a:ea typeface="Lato"/>
                <a:cs typeface="Lato"/>
              </a:rPr>
              <a:t>liệu</a:t>
            </a:r>
            <a:r>
              <a:rPr lang="en-US" sz="2600" dirty="0">
                <a:latin typeface="Lato"/>
                <a:ea typeface="Lato"/>
                <a:cs typeface="Lato"/>
              </a:rPr>
              <a:t>, </a:t>
            </a:r>
            <a:r>
              <a:rPr lang="en-US" sz="2600" err="1">
                <a:latin typeface="Lato"/>
                <a:ea typeface="Lato"/>
                <a:cs typeface="Lato"/>
              </a:rPr>
              <a:t>tính</a:t>
            </a:r>
            <a:r>
              <a:rPr lang="en-US" sz="2600" dirty="0">
                <a:latin typeface="Lato"/>
                <a:ea typeface="Lato"/>
                <a:cs typeface="Lato"/>
              </a:rPr>
              <a:t> </a:t>
            </a:r>
            <a:r>
              <a:rPr lang="en-US" sz="2600" err="1">
                <a:latin typeface="Lato"/>
                <a:ea typeface="Lato"/>
                <a:cs typeface="Lato"/>
              </a:rPr>
              <a:t>năng</a:t>
            </a:r>
            <a:r>
              <a:rPr lang="en-US" sz="2600" dirty="0">
                <a:latin typeface="Lato"/>
                <a:ea typeface="Lato"/>
                <a:cs typeface="Lato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sz="2600" err="1">
                <a:latin typeface="Lato"/>
                <a:ea typeface="Lato"/>
                <a:cs typeface="Lato"/>
              </a:rPr>
              <a:t>Có</a:t>
            </a:r>
            <a:r>
              <a:rPr lang="en-US" sz="2600" dirty="0">
                <a:latin typeface="Lato"/>
                <a:ea typeface="Lato"/>
                <a:cs typeface="Lato"/>
              </a:rPr>
              <a:t> </a:t>
            </a:r>
            <a:r>
              <a:rPr lang="en-US" sz="2600" err="1">
                <a:latin typeface="Lato"/>
                <a:ea typeface="Lato"/>
                <a:cs typeface="Lato"/>
              </a:rPr>
              <a:t>khả</a:t>
            </a:r>
            <a:r>
              <a:rPr lang="en-US" sz="2600" dirty="0">
                <a:latin typeface="Lato"/>
                <a:ea typeface="Lato"/>
                <a:cs typeface="Lato"/>
              </a:rPr>
              <a:t> </a:t>
            </a:r>
            <a:r>
              <a:rPr lang="en-US" sz="2600" err="1">
                <a:latin typeface="Lato"/>
                <a:ea typeface="Lato"/>
                <a:cs typeface="Lato"/>
              </a:rPr>
              <a:t>năng</a:t>
            </a:r>
            <a:r>
              <a:rPr lang="en-US" sz="2600" dirty="0">
                <a:latin typeface="Lato"/>
                <a:ea typeface="Lato"/>
                <a:cs typeface="Lato"/>
              </a:rPr>
              <a:t> </a:t>
            </a:r>
            <a:r>
              <a:rPr lang="en-US" sz="2600" err="1">
                <a:latin typeface="Lato"/>
                <a:ea typeface="Lato"/>
                <a:cs typeface="Lato"/>
              </a:rPr>
              <a:t>mở</a:t>
            </a:r>
            <a:r>
              <a:rPr lang="en-US" sz="2600" dirty="0">
                <a:latin typeface="Lato"/>
                <a:ea typeface="Lato"/>
                <a:cs typeface="Lato"/>
              </a:rPr>
              <a:t> </a:t>
            </a:r>
            <a:r>
              <a:rPr lang="en-US" sz="2600" err="1">
                <a:latin typeface="Lato"/>
                <a:ea typeface="Lato"/>
                <a:cs typeface="Lato"/>
              </a:rPr>
              <a:t>rộng</a:t>
            </a:r>
            <a:r>
              <a:rPr lang="en-US" sz="2600" dirty="0">
                <a:latin typeface="Lato"/>
                <a:ea typeface="Lato"/>
                <a:cs typeface="Lato"/>
              </a:rPr>
              <a:t> </a:t>
            </a:r>
            <a:r>
              <a:rPr lang="en-US" sz="2600" err="1">
                <a:latin typeface="Lato"/>
                <a:ea typeface="Lato"/>
                <a:cs typeface="Lato"/>
              </a:rPr>
              <a:t>hệ</a:t>
            </a:r>
            <a:r>
              <a:rPr lang="en-US" sz="2600" dirty="0">
                <a:latin typeface="Lato"/>
                <a:ea typeface="Lato"/>
                <a:cs typeface="Lato"/>
              </a:rPr>
              <a:t> </a:t>
            </a:r>
            <a:r>
              <a:rPr lang="en-US" sz="2600" err="1">
                <a:latin typeface="Lato"/>
                <a:ea typeface="Lato"/>
                <a:cs typeface="Lato"/>
              </a:rPr>
              <a:t>thống</a:t>
            </a:r>
            <a:r>
              <a:rPr lang="en-US" sz="2600" dirty="0">
                <a:latin typeface="Lato"/>
                <a:ea typeface="Lato"/>
                <a:cs typeface="Lato"/>
              </a:rPr>
              <a:t> </a:t>
            </a:r>
            <a:r>
              <a:rPr lang="en-US" sz="2600" err="1">
                <a:latin typeface="Lato"/>
                <a:ea typeface="Lato"/>
                <a:cs typeface="Lato"/>
              </a:rPr>
              <a:t>theo</a:t>
            </a:r>
            <a:r>
              <a:rPr lang="en-US" sz="2600" dirty="0">
                <a:latin typeface="Lato"/>
                <a:ea typeface="Lato"/>
                <a:cs typeface="Lato"/>
              </a:rPr>
              <a:t> </a:t>
            </a:r>
            <a:r>
              <a:rPr lang="en-US" sz="2600" err="1">
                <a:latin typeface="Lato"/>
                <a:ea typeface="Lato"/>
                <a:cs typeface="Lato"/>
              </a:rPr>
              <a:t>nhu</a:t>
            </a:r>
            <a:r>
              <a:rPr lang="en-US" sz="2600" dirty="0">
                <a:latin typeface="Lato"/>
                <a:ea typeface="Lato"/>
                <a:cs typeface="Lato"/>
              </a:rPr>
              <a:t> </a:t>
            </a:r>
            <a:r>
              <a:rPr lang="en-US" sz="2600" err="1">
                <a:latin typeface="Lato"/>
                <a:ea typeface="Lato"/>
                <a:cs typeface="Lato"/>
              </a:rPr>
              <a:t>cầu</a:t>
            </a:r>
            <a:r>
              <a:rPr lang="en-US" sz="2600" dirty="0">
                <a:latin typeface="Lato"/>
                <a:ea typeface="Lato"/>
                <a:cs typeface="Lato"/>
              </a:rPr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EECCC3-28D3-C3CE-D8B8-4F94AEE12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6978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130E43-D0D4-6AD0-234D-22AFF8B620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3A7AF06-E11E-7146-D6EC-C162053B25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7480" y="3205130"/>
            <a:ext cx="7391400" cy="436098"/>
          </a:xfrm>
        </p:spPr>
        <p:txBody>
          <a:bodyPr lIns="91440" tIns="45720" rIns="91440" bIns="45720" anchor="t"/>
          <a:lstStyle/>
          <a:p>
            <a:pPr algn="ctr"/>
            <a:r>
              <a:rPr lang="en-US" dirty="0">
                <a:latin typeface="Lato"/>
                <a:ea typeface="Lato"/>
                <a:cs typeface="Lato"/>
              </a:rPr>
              <a:t>2. </a:t>
            </a:r>
            <a:r>
              <a:rPr lang="en-US" dirty="0" err="1">
                <a:latin typeface="Lato"/>
                <a:ea typeface="Lato"/>
                <a:cs typeface="Lato"/>
              </a:rPr>
              <a:t>Phân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dirty="0" err="1">
                <a:latin typeface="Lato"/>
                <a:ea typeface="Lato"/>
                <a:cs typeface="Lato"/>
              </a:rPr>
              <a:t>tích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dirty="0" err="1">
                <a:latin typeface="Lato"/>
                <a:ea typeface="Lato"/>
                <a:cs typeface="Lato"/>
              </a:rPr>
              <a:t>thiết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dirty="0" err="1">
                <a:latin typeface="Lato"/>
                <a:ea typeface="Lato"/>
                <a:cs typeface="Lato"/>
              </a:rPr>
              <a:t>kế</a:t>
            </a:r>
            <a:endParaRPr lang="en-US" dirty="0" err="1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1AA379-25A7-5E31-109D-4E1119B842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0519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5D019-96A4-4D1E-AFB5-09D65C86E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 dirty="0">
                <a:latin typeface="Lato"/>
                <a:ea typeface="Lato"/>
                <a:cs typeface="Lato"/>
              </a:rPr>
              <a:t>2. </a:t>
            </a:r>
            <a:r>
              <a:rPr lang="en-US" dirty="0" err="1">
                <a:latin typeface="Lato"/>
                <a:ea typeface="Lato"/>
                <a:cs typeface="Lato"/>
              </a:rPr>
              <a:t>Phân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dirty="0" err="1">
                <a:latin typeface="Lato"/>
                <a:ea typeface="Lato"/>
                <a:cs typeface="Lato"/>
              </a:rPr>
              <a:t>tích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dirty="0" err="1">
                <a:latin typeface="Lato"/>
                <a:ea typeface="Lato"/>
                <a:cs typeface="Lato"/>
              </a:rPr>
              <a:t>thiết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dirty="0" err="1">
                <a:latin typeface="Lato"/>
                <a:ea typeface="Lato"/>
                <a:cs typeface="Lato"/>
              </a:rPr>
              <a:t>kế</a:t>
            </a:r>
            <a:r>
              <a:rPr lang="en-US" dirty="0">
                <a:latin typeface="Lato"/>
                <a:ea typeface="Lato"/>
                <a:cs typeface="Lato"/>
              </a:rPr>
              <a:t> - </a:t>
            </a:r>
            <a:r>
              <a:rPr lang="en-US" dirty="0" err="1">
                <a:latin typeface="Lato"/>
                <a:ea typeface="Lato"/>
                <a:cs typeface="Lato"/>
              </a:rPr>
              <a:t>Usecase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dirty="0" err="1">
                <a:latin typeface="Lato"/>
                <a:ea typeface="Lato"/>
                <a:cs typeface="Lato"/>
              </a:rPr>
              <a:t>tổng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dirty="0" err="1">
                <a:latin typeface="Lato"/>
                <a:ea typeface="Lato"/>
                <a:cs typeface="Lato"/>
              </a:rPr>
              <a:t>quát</a:t>
            </a:r>
            <a:endParaRPr lang="en-US" dirty="0" err="1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726603-7893-4AE0-9532-68058044B69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7539" y="1032510"/>
            <a:ext cx="5763834" cy="4938713"/>
          </a:xfrm>
        </p:spPr>
        <p:txBody>
          <a:bodyPr lIns="91440" tIns="45720" rIns="91440" bIns="45720" anchor="t"/>
          <a:lstStyle/>
          <a:p>
            <a:pPr marL="0" indent="0">
              <a:lnSpc>
                <a:spcPct val="150000"/>
              </a:lnSpc>
              <a:buNone/>
            </a:pPr>
            <a:r>
              <a:rPr lang="en-US" sz="2400" err="1">
                <a:latin typeface="Lato"/>
                <a:ea typeface="Lato"/>
                <a:cs typeface="Lato"/>
              </a:rPr>
              <a:t>Tác</a:t>
            </a:r>
            <a:r>
              <a:rPr lang="en-US" sz="2400" dirty="0">
                <a:latin typeface="Lato"/>
                <a:ea typeface="Lato"/>
                <a:cs typeface="Lato"/>
              </a:rPr>
              <a:t> </a:t>
            </a:r>
            <a:r>
              <a:rPr lang="en-US" sz="2400" err="1">
                <a:latin typeface="Lato"/>
                <a:ea typeface="Lato"/>
                <a:cs typeface="Lato"/>
              </a:rPr>
              <a:t>nhân</a:t>
            </a:r>
            <a:r>
              <a:rPr lang="en-US" sz="2400" dirty="0">
                <a:latin typeface="Lato"/>
                <a:ea typeface="Lato"/>
                <a:cs typeface="Lato"/>
              </a:rPr>
              <a:t> </a:t>
            </a:r>
            <a:r>
              <a:rPr lang="en-US" sz="2400" err="1">
                <a:latin typeface="Lato"/>
                <a:ea typeface="Lato"/>
                <a:cs typeface="Lato"/>
              </a:rPr>
              <a:t>chính</a:t>
            </a:r>
            <a:r>
              <a:rPr lang="en-US" sz="2400" dirty="0">
                <a:latin typeface="Lato"/>
                <a:ea typeface="Lato"/>
                <a:cs typeface="Lato"/>
              </a:rPr>
              <a:t>:</a:t>
            </a:r>
            <a:endParaRPr lang="en-US"/>
          </a:p>
          <a:p>
            <a:pPr marL="571500" indent="-342900">
              <a:lnSpc>
                <a:spcPct val="150000"/>
              </a:lnSpc>
            </a:pPr>
            <a:r>
              <a:rPr lang="en-US" sz="2400" dirty="0" err="1">
                <a:latin typeface="Lato"/>
                <a:ea typeface="Lato"/>
                <a:cs typeface="Lato"/>
              </a:rPr>
              <a:t>Nhân</a:t>
            </a:r>
            <a:r>
              <a:rPr lang="en-US" sz="2400" dirty="0">
                <a:latin typeface="Lato"/>
                <a:ea typeface="Lato"/>
                <a:cs typeface="Lato"/>
              </a:rPr>
              <a:t> </a:t>
            </a:r>
            <a:r>
              <a:rPr lang="en-US" sz="2400" dirty="0" err="1">
                <a:latin typeface="Lato"/>
                <a:ea typeface="Lato"/>
                <a:cs typeface="Lato"/>
              </a:rPr>
              <a:t>viên</a:t>
            </a:r>
            <a:r>
              <a:rPr lang="en-US" sz="2400" dirty="0">
                <a:latin typeface="Lato"/>
                <a:ea typeface="Lato"/>
                <a:cs typeface="Lato"/>
              </a:rPr>
              <a:t>: </a:t>
            </a:r>
            <a:r>
              <a:rPr lang="en-US" sz="2400" dirty="0" err="1">
                <a:latin typeface="Lato"/>
                <a:ea typeface="Lato"/>
                <a:cs typeface="Lato"/>
              </a:rPr>
              <a:t>Thực</a:t>
            </a:r>
            <a:r>
              <a:rPr lang="en-US" sz="2400" dirty="0">
                <a:latin typeface="Lato"/>
                <a:ea typeface="Lato"/>
                <a:cs typeface="Lato"/>
              </a:rPr>
              <a:t> </a:t>
            </a:r>
            <a:r>
              <a:rPr lang="en-US" sz="2400" dirty="0" err="1">
                <a:latin typeface="Lato"/>
                <a:ea typeface="Lato"/>
                <a:cs typeface="Lato"/>
              </a:rPr>
              <a:t>hiện</a:t>
            </a:r>
            <a:r>
              <a:rPr lang="en-US" sz="2400" dirty="0">
                <a:latin typeface="Lato"/>
                <a:ea typeface="Lato"/>
                <a:cs typeface="Lato"/>
              </a:rPr>
              <a:t> </a:t>
            </a:r>
            <a:r>
              <a:rPr lang="en-US" sz="2400" dirty="0" err="1">
                <a:latin typeface="Lato"/>
                <a:ea typeface="Lato"/>
                <a:cs typeface="Lato"/>
              </a:rPr>
              <a:t>các</a:t>
            </a:r>
            <a:r>
              <a:rPr lang="en-US" sz="2400" dirty="0">
                <a:latin typeface="Lato"/>
                <a:ea typeface="Lato"/>
                <a:cs typeface="Lato"/>
              </a:rPr>
              <a:t> </a:t>
            </a:r>
            <a:r>
              <a:rPr lang="en-US" sz="2400" dirty="0" err="1">
                <a:latin typeface="Lato"/>
                <a:ea typeface="Lato"/>
                <a:cs typeface="Lato"/>
              </a:rPr>
              <a:t>chức</a:t>
            </a:r>
            <a:r>
              <a:rPr lang="en-US" sz="2400" dirty="0">
                <a:latin typeface="Lato"/>
                <a:ea typeface="Lato"/>
                <a:cs typeface="Lato"/>
              </a:rPr>
              <a:t> </a:t>
            </a:r>
            <a:r>
              <a:rPr lang="en-US" sz="2400" dirty="0" err="1">
                <a:latin typeface="Lato"/>
                <a:ea typeface="Lato"/>
                <a:cs typeface="Lato"/>
              </a:rPr>
              <a:t>năng</a:t>
            </a:r>
            <a:r>
              <a:rPr lang="en-US" sz="2400" dirty="0">
                <a:latin typeface="Lato"/>
                <a:ea typeface="Lato"/>
                <a:cs typeface="Lato"/>
              </a:rPr>
              <a:t> </a:t>
            </a:r>
            <a:r>
              <a:rPr lang="en-US" sz="2400" dirty="0" err="1">
                <a:latin typeface="Lato"/>
                <a:ea typeface="Lato"/>
                <a:cs typeface="Lato"/>
              </a:rPr>
              <a:t>cơ</a:t>
            </a:r>
            <a:r>
              <a:rPr lang="en-US" sz="2400" dirty="0">
                <a:latin typeface="Lato"/>
                <a:ea typeface="Lato"/>
                <a:cs typeface="Lato"/>
              </a:rPr>
              <a:t> </a:t>
            </a:r>
            <a:r>
              <a:rPr lang="en-US" sz="2400" dirty="0" err="1">
                <a:latin typeface="Lato"/>
                <a:ea typeface="Lato"/>
                <a:cs typeface="Lato"/>
              </a:rPr>
              <a:t>bản</a:t>
            </a:r>
            <a:r>
              <a:rPr lang="en-US" sz="2400" dirty="0">
                <a:latin typeface="Lato"/>
                <a:ea typeface="Lato"/>
                <a:cs typeface="Lato"/>
              </a:rPr>
              <a:t>: </a:t>
            </a:r>
            <a:r>
              <a:rPr lang="en-US" sz="2400" dirty="0" err="1">
                <a:latin typeface="Lato"/>
                <a:ea typeface="Lato"/>
                <a:cs typeface="Lato"/>
              </a:rPr>
              <a:t>quản</a:t>
            </a:r>
            <a:r>
              <a:rPr lang="en-US" sz="2400" dirty="0">
                <a:latin typeface="Lato"/>
                <a:ea typeface="Lato"/>
                <a:cs typeface="Lato"/>
              </a:rPr>
              <a:t> </a:t>
            </a:r>
            <a:r>
              <a:rPr lang="en-US" sz="2400" dirty="0" err="1">
                <a:latin typeface="Lato"/>
                <a:ea typeface="Lato"/>
                <a:cs typeface="Lato"/>
              </a:rPr>
              <a:t>lý</a:t>
            </a:r>
            <a:r>
              <a:rPr lang="en-US" sz="2400" dirty="0">
                <a:latin typeface="Lato"/>
                <a:ea typeface="Lato"/>
                <a:cs typeface="Lato"/>
              </a:rPr>
              <a:t> </a:t>
            </a:r>
            <a:r>
              <a:rPr lang="en-US" sz="2400" dirty="0" err="1">
                <a:latin typeface="Lato"/>
                <a:ea typeface="Lato"/>
                <a:cs typeface="Lato"/>
              </a:rPr>
              <a:t>hóa</a:t>
            </a:r>
            <a:r>
              <a:rPr lang="en-US" sz="2400" dirty="0">
                <a:latin typeface="Lato"/>
                <a:ea typeface="Lato"/>
                <a:cs typeface="Lato"/>
              </a:rPr>
              <a:t> </a:t>
            </a:r>
            <a:r>
              <a:rPr lang="en-US" sz="2400" dirty="0" err="1">
                <a:latin typeface="Lato"/>
                <a:ea typeface="Lato"/>
                <a:cs typeface="Lato"/>
              </a:rPr>
              <a:t>đơn</a:t>
            </a:r>
            <a:r>
              <a:rPr lang="en-US" sz="2400" dirty="0">
                <a:latin typeface="Lato"/>
                <a:ea typeface="Lato"/>
                <a:cs typeface="Lato"/>
              </a:rPr>
              <a:t>, </a:t>
            </a:r>
            <a:r>
              <a:rPr lang="en-US" sz="2400" dirty="0" err="1">
                <a:latin typeface="Lato"/>
                <a:ea typeface="Lato"/>
                <a:cs typeface="Lato"/>
              </a:rPr>
              <a:t>khách</a:t>
            </a:r>
            <a:r>
              <a:rPr lang="en-US" sz="2400" dirty="0">
                <a:latin typeface="Lato"/>
                <a:ea typeface="Lato"/>
                <a:cs typeface="Lato"/>
              </a:rPr>
              <a:t> </a:t>
            </a:r>
            <a:r>
              <a:rPr lang="en-US" sz="2400" dirty="0" err="1">
                <a:latin typeface="Lato"/>
                <a:ea typeface="Lato"/>
                <a:cs typeface="Lato"/>
              </a:rPr>
              <a:t>hàng</a:t>
            </a:r>
            <a:r>
              <a:rPr lang="en-US" sz="2400" dirty="0">
                <a:latin typeface="Lato"/>
                <a:ea typeface="Lato"/>
                <a:cs typeface="Lato"/>
              </a:rPr>
              <a:t>.</a:t>
            </a:r>
          </a:p>
          <a:p>
            <a:pPr marL="571500" indent="-342900">
              <a:lnSpc>
                <a:spcPct val="150000"/>
              </a:lnSpc>
              <a:buFont typeface="Arial"/>
            </a:pPr>
            <a:r>
              <a:rPr lang="en-US" sz="2400" dirty="0">
                <a:latin typeface="Lato"/>
                <a:ea typeface="Lato"/>
                <a:cs typeface="Lato"/>
              </a:rPr>
              <a:t>Quản </a:t>
            </a:r>
            <a:r>
              <a:rPr lang="en-US" sz="2400" dirty="0" err="1">
                <a:latin typeface="Lato"/>
                <a:ea typeface="Lato"/>
                <a:cs typeface="Lato"/>
              </a:rPr>
              <a:t>lý</a:t>
            </a:r>
            <a:r>
              <a:rPr lang="en-US" sz="2400" dirty="0">
                <a:latin typeface="Lato"/>
                <a:ea typeface="Lato"/>
                <a:cs typeface="Lato"/>
              </a:rPr>
              <a:t>: </a:t>
            </a:r>
            <a:r>
              <a:rPr lang="en-US" sz="2400" dirty="0" err="1">
                <a:latin typeface="Lato"/>
                <a:ea typeface="Lato"/>
                <a:cs typeface="Lato"/>
              </a:rPr>
              <a:t>Thực</a:t>
            </a:r>
            <a:r>
              <a:rPr lang="en-US" sz="2400" dirty="0">
                <a:latin typeface="Lato"/>
                <a:ea typeface="Lato"/>
                <a:cs typeface="Lato"/>
              </a:rPr>
              <a:t> </a:t>
            </a:r>
            <a:r>
              <a:rPr lang="en-US" sz="2400" dirty="0" err="1">
                <a:latin typeface="Lato"/>
                <a:ea typeface="Lato"/>
                <a:cs typeface="Lato"/>
              </a:rPr>
              <a:t>hiện</a:t>
            </a:r>
            <a:r>
              <a:rPr lang="en-US" sz="2400" dirty="0">
                <a:latin typeface="Lato"/>
                <a:ea typeface="Lato"/>
                <a:cs typeface="Lato"/>
              </a:rPr>
              <a:t> </a:t>
            </a:r>
            <a:r>
              <a:rPr lang="en-US" sz="2400" dirty="0" err="1">
                <a:latin typeface="Lato"/>
                <a:ea typeface="Lato"/>
                <a:cs typeface="Lato"/>
              </a:rPr>
              <a:t>thêm</a:t>
            </a:r>
            <a:r>
              <a:rPr lang="en-US" sz="2400" dirty="0">
                <a:latin typeface="Lato"/>
                <a:ea typeface="Lato"/>
                <a:cs typeface="Lato"/>
              </a:rPr>
              <a:t> </a:t>
            </a:r>
            <a:r>
              <a:rPr lang="en-US" sz="2400" dirty="0" err="1">
                <a:latin typeface="Lato"/>
                <a:ea typeface="Lato"/>
                <a:cs typeface="Lato"/>
              </a:rPr>
              <a:t>chức</a:t>
            </a:r>
            <a:r>
              <a:rPr lang="en-US" sz="2400" dirty="0">
                <a:latin typeface="Lato"/>
                <a:ea typeface="Lato"/>
                <a:cs typeface="Lato"/>
              </a:rPr>
              <a:t> </a:t>
            </a:r>
            <a:r>
              <a:rPr lang="en-US" sz="2400" dirty="0" err="1">
                <a:latin typeface="Lato"/>
                <a:ea typeface="Lato"/>
                <a:cs typeface="Lato"/>
              </a:rPr>
              <a:t>năng</a:t>
            </a:r>
            <a:r>
              <a:rPr lang="en-US" sz="2400" dirty="0">
                <a:latin typeface="Lato"/>
                <a:ea typeface="Lato"/>
                <a:cs typeface="Lato"/>
              </a:rPr>
              <a:t> </a:t>
            </a:r>
            <a:r>
              <a:rPr lang="en-US" sz="2400" dirty="0" err="1">
                <a:latin typeface="Lato"/>
                <a:ea typeface="Lato"/>
                <a:cs typeface="Lato"/>
              </a:rPr>
              <a:t>quản</a:t>
            </a:r>
            <a:r>
              <a:rPr lang="en-US" sz="2400" dirty="0">
                <a:latin typeface="Lato"/>
                <a:ea typeface="Lato"/>
                <a:cs typeface="Lato"/>
              </a:rPr>
              <a:t> </a:t>
            </a:r>
            <a:r>
              <a:rPr lang="en-US" sz="2400" dirty="0" err="1">
                <a:latin typeface="Lato"/>
                <a:ea typeface="Lato"/>
                <a:cs typeface="Lato"/>
              </a:rPr>
              <a:t>lý</a:t>
            </a:r>
            <a:r>
              <a:rPr lang="en-US" sz="2400" dirty="0">
                <a:latin typeface="Lato"/>
                <a:ea typeface="Lato"/>
                <a:cs typeface="Lato"/>
              </a:rPr>
              <a:t> </a:t>
            </a:r>
            <a:r>
              <a:rPr lang="en-US" sz="2400" dirty="0" err="1">
                <a:latin typeface="Lato"/>
                <a:ea typeface="Lato"/>
                <a:cs typeface="Lato"/>
              </a:rPr>
              <a:t>kho</a:t>
            </a:r>
            <a:r>
              <a:rPr lang="en-US" sz="2400" dirty="0">
                <a:latin typeface="Lato"/>
                <a:ea typeface="Lato"/>
                <a:cs typeface="Lato"/>
              </a:rPr>
              <a:t>, </a:t>
            </a:r>
            <a:r>
              <a:rPr lang="en-US" sz="2400" dirty="0" err="1">
                <a:latin typeface="Lato"/>
                <a:ea typeface="Lato"/>
                <a:cs typeface="Lato"/>
              </a:rPr>
              <a:t>thông</a:t>
            </a:r>
            <a:r>
              <a:rPr lang="en-US" sz="2400" dirty="0">
                <a:latin typeface="Lato"/>
                <a:ea typeface="Lato"/>
                <a:cs typeface="Lato"/>
              </a:rPr>
              <a:t> tin </a:t>
            </a:r>
            <a:r>
              <a:rPr lang="en-US" sz="2400" dirty="0" err="1">
                <a:latin typeface="Lato"/>
                <a:ea typeface="Lato"/>
                <a:cs typeface="Lato"/>
              </a:rPr>
              <a:t>sản</a:t>
            </a:r>
            <a:r>
              <a:rPr lang="en-US" sz="2400" dirty="0">
                <a:latin typeface="Lato"/>
                <a:ea typeface="Lato"/>
                <a:cs typeface="Lato"/>
              </a:rPr>
              <a:t> </a:t>
            </a:r>
            <a:r>
              <a:rPr lang="en-US" sz="2400" dirty="0" err="1">
                <a:latin typeface="Lato"/>
                <a:ea typeface="Lato"/>
                <a:cs typeface="Lato"/>
              </a:rPr>
              <a:t>phẩm</a:t>
            </a:r>
            <a:r>
              <a:rPr lang="en-US" sz="2400" dirty="0">
                <a:latin typeface="Lato"/>
                <a:ea typeface="Lato"/>
                <a:cs typeface="Lato"/>
              </a:rPr>
              <a:t>.</a:t>
            </a:r>
          </a:p>
          <a:p>
            <a:pPr marL="571500" indent="-342900">
              <a:lnSpc>
                <a:spcPct val="150000"/>
              </a:lnSpc>
              <a:buFont typeface="Arial"/>
            </a:pPr>
            <a:r>
              <a:rPr lang="en-US" sz="2400" dirty="0">
                <a:latin typeface="Lato"/>
                <a:ea typeface="Lato"/>
                <a:cs typeface="Lato"/>
              </a:rPr>
              <a:t>Quản </a:t>
            </a:r>
            <a:r>
              <a:rPr lang="en-US" sz="2400" err="1">
                <a:latin typeface="Lato"/>
                <a:ea typeface="Lato"/>
                <a:cs typeface="Lato"/>
              </a:rPr>
              <a:t>trị</a:t>
            </a:r>
            <a:r>
              <a:rPr lang="en-US" sz="2400" dirty="0">
                <a:latin typeface="Lato"/>
                <a:ea typeface="Lato"/>
                <a:cs typeface="Lato"/>
              </a:rPr>
              <a:t> </a:t>
            </a:r>
            <a:r>
              <a:rPr lang="en-US" sz="2400" err="1">
                <a:latin typeface="Lato"/>
                <a:ea typeface="Lato"/>
                <a:cs typeface="Lato"/>
              </a:rPr>
              <a:t>viên</a:t>
            </a:r>
            <a:r>
              <a:rPr lang="en-US" sz="2400" dirty="0">
                <a:latin typeface="Lato"/>
                <a:ea typeface="Lato"/>
                <a:cs typeface="Lato"/>
              </a:rPr>
              <a:t>: </a:t>
            </a:r>
            <a:r>
              <a:rPr lang="en-US" sz="2400" err="1">
                <a:latin typeface="Lato"/>
                <a:ea typeface="Lato"/>
                <a:cs typeface="Lato"/>
              </a:rPr>
              <a:t>Thực</a:t>
            </a:r>
            <a:r>
              <a:rPr lang="en-US" sz="2400" dirty="0">
                <a:latin typeface="Lato"/>
                <a:ea typeface="Lato"/>
                <a:cs typeface="Lato"/>
              </a:rPr>
              <a:t> </a:t>
            </a:r>
            <a:r>
              <a:rPr lang="en-US" sz="2400" err="1">
                <a:latin typeface="Lato"/>
                <a:ea typeface="Lato"/>
                <a:cs typeface="Lato"/>
              </a:rPr>
              <a:t>hiện</a:t>
            </a:r>
            <a:r>
              <a:rPr lang="en-US" sz="2400" dirty="0">
                <a:latin typeface="Lato"/>
                <a:ea typeface="Lato"/>
                <a:cs typeface="Lato"/>
              </a:rPr>
              <a:t> </a:t>
            </a:r>
            <a:r>
              <a:rPr lang="en-US" sz="2400" err="1">
                <a:latin typeface="Lato"/>
                <a:ea typeface="Lato"/>
                <a:cs typeface="Lato"/>
              </a:rPr>
              <a:t>quản</a:t>
            </a:r>
            <a:r>
              <a:rPr lang="en-US" sz="2400" dirty="0">
                <a:latin typeface="Lato"/>
                <a:ea typeface="Lato"/>
                <a:cs typeface="Lato"/>
              </a:rPr>
              <a:t> </a:t>
            </a:r>
            <a:r>
              <a:rPr lang="en-US" sz="2400" err="1">
                <a:latin typeface="Lato"/>
                <a:ea typeface="Lato"/>
                <a:cs typeface="Lato"/>
              </a:rPr>
              <a:t>lý</a:t>
            </a:r>
            <a:r>
              <a:rPr lang="en-US" sz="2400" dirty="0">
                <a:latin typeface="Lato"/>
                <a:ea typeface="Lato"/>
                <a:cs typeface="Lato"/>
              </a:rPr>
              <a:t> </a:t>
            </a:r>
            <a:r>
              <a:rPr lang="en-US" sz="2400" err="1">
                <a:latin typeface="Lato"/>
                <a:ea typeface="Lato"/>
                <a:cs typeface="Lato"/>
              </a:rPr>
              <a:t>tài</a:t>
            </a:r>
            <a:r>
              <a:rPr lang="en-US" sz="2400" dirty="0">
                <a:latin typeface="Lato"/>
                <a:ea typeface="Lato"/>
                <a:cs typeface="Lato"/>
              </a:rPr>
              <a:t> </a:t>
            </a:r>
            <a:r>
              <a:rPr lang="en-US" sz="2400" err="1">
                <a:latin typeface="Lato"/>
                <a:ea typeface="Lato"/>
                <a:cs typeface="Lato"/>
              </a:rPr>
              <a:t>khoản</a:t>
            </a:r>
            <a:r>
              <a:rPr lang="en-US" sz="2400" dirty="0">
                <a:latin typeface="Lato"/>
                <a:ea typeface="Lato"/>
                <a:cs typeface="Lato"/>
              </a:rPr>
              <a:t> </a:t>
            </a:r>
            <a:r>
              <a:rPr lang="en-US" sz="2400" err="1">
                <a:latin typeface="Lato"/>
                <a:ea typeface="Lato"/>
                <a:cs typeface="Lato"/>
              </a:rPr>
              <a:t>người</a:t>
            </a:r>
            <a:r>
              <a:rPr lang="en-US" sz="2400" dirty="0">
                <a:latin typeface="Lato"/>
                <a:ea typeface="Lato"/>
                <a:cs typeface="Lato"/>
              </a:rPr>
              <a:t> </a:t>
            </a:r>
            <a:r>
              <a:rPr lang="en-US" sz="2400" err="1">
                <a:latin typeface="Lato"/>
                <a:ea typeface="Lato"/>
                <a:cs typeface="Lato"/>
              </a:rPr>
              <a:t>dùng</a:t>
            </a:r>
            <a:r>
              <a:rPr lang="en-US" sz="2400" dirty="0">
                <a:latin typeface="Lato"/>
                <a:ea typeface="Lato"/>
                <a:cs typeface="Lato"/>
              </a:rPr>
              <a:t> </a:t>
            </a:r>
            <a:r>
              <a:rPr lang="en-US" sz="2400" err="1">
                <a:latin typeface="Lato"/>
                <a:ea typeface="Lato"/>
                <a:cs typeface="Lato"/>
              </a:rPr>
              <a:t>và</a:t>
            </a:r>
            <a:r>
              <a:rPr lang="en-US" sz="2400" dirty="0">
                <a:latin typeface="Lato"/>
                <a:ea typeface="Lato"/>
                <a:cs typeface="Lato"/>
              </a:rPr>
              <a:t> </a:t>
            </a:r>
            <a:r>
              <a:rPr lang="en-US" sz="2400" err="1">
                <a:latin typeface="Lato"/>
                <a:ea typeface="Lato"/>
                <a:cs typeface="Lato"/>
              </a:rPr>
              <a:t>quyền</a:t>
            </a:r>
            <a:r>
              <a:rPr lang="en-US" sz="2400" dirty="0">
                <a:latin typeface="Lato"/>
                <a:ea typeface="Lato"/>
                <a:cs typeface="Lato"/>
              </a:rPr>
              <a:t> </a:t>
            </a:r>
            <a:r>
              <a:rPr lang="en-US" sz="2400" err="1">
                <a:latin typeface="Lato"/>
                <a:ea typeface="Lato"/>
                <a:cs typeface="Lato"/>
              </a:rPr>
              <a:t>hạn</a:t>
            </a:r>
            <a:r>
              <a:rPr lang="en-US" sz="2400" dirty="0">
                <a:latin typeface="Lato"/>
                <a:ea typeface="Lato"/>
                <a:cs typeface="Lato"/>
              </a:rPr>
              <a:t>.</a:t>
            </a:r>
            <a:endParaRPr lang="en-US" dirty="0" err="1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E4677A-4F02-4478-B9B8-685D0B626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9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1BBF233-F4EB-CA6F-5AD6-F30DA8676AB4}"/>
              </a:ext>
            </a:extLst>
          </p:cNvPr>
          <p:cNvGrpSpPr/>
          <p:nvPr/>
        </p:nvGrpSpPr>
        <p:grpSpPr>
          <a:xfrm>
            <a:off x="6770914" y="1034143"/>
            <a:ext cx="4767942" cy="5222481"/>
            <a:chOff x="7086600" y="1034143"/>
            <a:chExt cx="4767942" cy="5222481"/>
          </a:xfrm>
        </p:grpSpPr>
        <p:pic>
          <p:nvPicPr>
            <p:cNvPr id="5" name="Picture 4" descr="A diagram of a person&amp;#39;s relationship&#10;&#10;Description automatically generated">
              <a:extLst>
                <a:ext uri="{FF2B5EF4-FFF2-40B4-BE49-F238E27FC236}">
                  <a16:creationId xmlns:a16="http://schemas.microsoft.com/office/drawing/2014/main" id="{B196AA91-798B-D3FF-938A-38EEFE72264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087589" y="1034143"/>
              <a:ext cx="4765965" cy="4691743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6951325-59DF-222B-F1AE-22D2971BC8F1}"/>
                </a:ext>
              </a:extLst>
            </p:cNvPr>
            <p:cNvSpPr txBox="1"/>
            <p:nvPr/>
          </p:nvSpPr>
          <p:spPr>
            <a:xfrm>
              <a:off x="7086600" y="5856514"/>
              <a:ext cx="4767942" cy="40011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2000" err="1">
                  <a:cs typeface="Calibri"/>
                </a:rPr>
                <a:t>Biểu</a:t>
              </a:r>
              <a:r>
                <a:rPr lang="en-US" sz="2000" dirty="0">
                  <a:cs typeface="Calibri"/>
                </a:rPr>
                <a:t> </a:t>
              </a:r>
              <a:r>
                <a:rPr lang="en-US" sz="2000" err="1">
                  <a:cs typeface="Calibri"/>
                </a:rPr>
                <a:t>đồ</a:t>
              </a:r>
              <a:r>
                <a:rPr lang="en-US" sz="2000" dirty="0">
                  <a:cs typeface="Calibri"/>
                </a:rPr>
                <a:t> </a:t>
              </a:r>
              <a:r>
                <a:rPr lang="en-US" sz="2000" err="1">
                  <a:cs typeface="Calibri"/>
                </a:rPr>
                <a:t>usecase</a:t>
              </a:r>
              <a:r>
                <a:rPr lang="en-US" sz="2000" dirty="0">
                  <a:cs typeface="Calibri"/>
                </a:rPr>
                <a:t> </a:t>
              </a:r>
              <a:r>
                <a:rPr lang="en-US" sz="2000" err="1">
                  <a:cs typeface="Calibri"/>
                </a:rPr>
                <a:t>tổng</a:t>
              </a:r>
              <a:r>
                <a:rPr lang="en-US" sz="2000" dirty="0">
                  <a:cs typeface="Calibri"/>
                </a:rPr>
                <a:t> </a:t>
              </a:r>
              <a:r>
                <a:rPr lang="en-US" sz="2000" err="1">
                  <a:cs typeface="Calibri"/>
                </a:rPr>
                <a:t>quát</a:t>
              </a:r>
              <a:endParaRPr lang="en-US" sz="2000">
                <a:cs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059527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e4770848-7955-4ec6-9f06-ace3904740ab">
      <UserInfo>
        <DisplayName>Cán bộ viên chức Bách Khoa</DisplayName>
        <AccountId>7</AccountId>
        <AccountType/>
      </UserInfo>
    </SharedWithUsers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CB19AD86CDF2D4DBF9DAD694EFBC09D" ma:contentTypeVersion="7" ma:contentTypeDescription="Create a new document." ma:contentTypeScope="" ma:versionID="6423fc3df46fff0625ec86a02e55459f">
  <xsd:schema xmlns:xsd="http://www.w3.org/2001/XMLSchema" xmlns:xs="http://www.w3.org/2001/XMLSchema" xmlns:p="http://schemas.microsoft.com/office/2006/metadata/properties" xmlns:ns2="757826ba-dfa3-48aa-98b2-1e988427fee5" xmlns:ns3="e4770848-7955-4ec6-9f06-ace3904740ab" targetNamespace="http://schemas.microsoft.com/office/2006/metadata/properties" ma:root="true" ma:fieldsID="24cf96f43bac35fd0bad3b1a63bec25f" ns2:_="" ns3:_="">
    <xsd:import namespace="757826ba-dfa3-48aa-98b2-1e988427fee5"/>
    <xsd:import namespace="e4770848-7955-4ec6-9f06-ace3904740a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57826ba-dfa3-48aa-98b2-1e988427fee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2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4770848-7955-4ec6-9f06-ace3904740ab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B29E730-54C4-4C28-BED5-F21A5A17C36A}">
  <ds:schemaRefs>
    <ds:schemaRef ds:uri="c070d92c-e005-4177-a1a8-b2208be38bba"/>
    <ds:schemaRef ds:uri="c72df4cc-d2de-4b7e-8388-06b9b73bb217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  <ds:schemaRef ds:uri="e4770848-7955-4ec6-9f06-ace3904740ab"/>
  </ds:schemaRefs>
</ds:datastoreItem>
</file>

<file path=customXml/itemProps2.xml><?xml version="1.0" encoding="utf-8"?>
<ds:datastoreItem xmlns:ds="http://schemas.openxmlformats.org/officeDocument/2006/customXml" ds:itemID="{7ECC4DF4-9078-4FA4-84E7-1FE1D3C8761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238E738-BBF9-4972-8A16-48B0E68732E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57826ba-dfa3-48aa-98b2-1e988427fee5"/>
    <ds:schemaRef ds:uri="e4770848-7955-4ec6-9f06-ace3904740a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28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29" baseType="lpstr">
      <vt:lpstr>Office Theme</vt:lpstr>
      <vt:lpstr>PowerPoint Presentation</vt:lpstr>
      <vt:lpstr>PowerPoint Presentation</vt:lpstr>
      <vt:lpstr>Nội dung trình bày</vt:lpstr>
      <vt:lpstr>Giới thiệu đề tài </vt:lpstr>
      <vt:lpstr>Giới thiệu đề tài - Đặt vấn đề</vt:lpstr>
      <vt:lpstr>Giới thiệu đề tài - Khảo sát các hệ thống hiện có</vt:lpstr>
      <vt:lpstr>Giới thiệu đề tài - Định hướng giải pháp</vt:lpstr>
      <vt:lpstr>2. Phân tích thiết kế </vt:lpstr>
      <vt:lpstr>2. Phân tích thiết kế - Usecase tổng quát</vt:lpstr>
      <vt:lpstr>2. Phân tích thiết kế - Usecase phân rã</vt:lpstr>
      <vt:lpstr>2. Phân tích thiết kế - Usecase phân rã</vt:lpstr>
      <vt:lpstr>2. Phân tích thiết kế - Usecase phân rã</vt:lpstr>
      <vt:lpstr>2. Phân tích thiết kế - Usecase phân rã</vt:lpstr>
      <vt:lpstr>2. Phân tích thiết kế - Usecase phân rã</vt:lpstr>
      <vt:lpstr>2. Phân tích thiết kế - Usecase phân rã</vt:lpstr>
      <vt:lpstr>2. Phân tích thiết kế - Cấu trúc thực thể</vt:lpstr>
      <vt:lpstr>2. Phân tích thiết kế - Công nghệ sử dụng</vt:lpstr>
      <vt:lpstr>3. Kết quả thực nghiệm</vt:lpstr>
      <vt:lpstr>3. Kết quả thực nghiệm - Triển khai hệ thống</vt:lpstr>
      <vt:lpstr>3. Kết quả thực nghiệm - Màn hình ứng dụng</vt:lpstr>
      <vt:lpstr>3. Kết quả thực nghiệm - Màn hình ứng dụng </vt:lpstr>
      <vt:lpstr>3. Kết quả thực nghiệm - Màn hình ứng dụng  </vt:lpstr>
      <vt:lpstr>3. Kết quả thực nghiệm - Màn hình ứng dụng  </vt:lpstr>
      <vt:lpstr>4. Kết luận và định hướng phát triển</vt:lpstr>
      <vt:lpstr>4. Kết luận và định hướng phát triển</vt:lpstr>
      <vt:lpstr>4. Kết luận và định hướng phát triển</vt:lpstr>
      <vt:lpstr>4. Kết luận và định hướng phát triển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Phong TT &amp; QTTH</dc:creator>
  <cp:revision>1212</cp:revision>
  <dcterms:created xsi:type="dcterms:W3CDTF">2021-05-28T04:32:29Z</dcterms:created>
  <dcterms:modified xsi:type="dcterms:W3CDTF">2024-02-01T22:32:42Z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0x010100ECB19AD86CDF2D4DBF9DAD694EFBC09D</vt:lpwstr>
  </property>
  <property fmtid="{D5CDD505-2E9C-101B-9397-08002B2CF9AE}" pid="3" name="MediaServiceImageTags">
    <vt:lpwstr/>
  </property>
</Properties>
</file>